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Override PartName="/ppt/revisionInfo.xml" ContentType="application/vnd.ms-powerpoint.revisioninfo+xml"/>
  <Override PartName="/ppt/authors.xml" ContentType="application/vnd.ms-powerpoint.author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4"/>
  </p:sldMasterIdLst>
  <p:notesMasterIdLst>
    <p:notesMasterId r:id="rId69"/>
  </p:notesMasterIdLst>
  <p:sldIdLst>
    <p:sldId id="425" r:id="rId5"/>
    <p:sldId id="490" r:id="rId6"/>
    <p:sldId id="486" r:id="rId7"/>
    <p:sldId id="521" r:id="rId8"/>
    <p:sldId id="522" r:id="rId9"/>
    <p:sldId id="573" r:id="rId10"/>
    <p:sldId id="524" r:id="rId11"/>
    <p:sldId id="523" r:id="rId12"/>
    <p:sldId id="525" r:id="rId13"/>
    <p:sldId id="526" r:id="rId14"/>
    <p:sldId id="527" r:id="rId15"/>
    <p:sldId id="529" r:id="rId16"/>
    <p:sldId id="574" r:id="rId17"/>
    <p:sldId id="489" r:id="rId18"/>
    <p:sldId id="531" r:id="rId19"/>
    <p:sldId id="575" r:id="rId20"/>
    <p:sldId id="646" r:id="rId21"/>
    <p:sldId id="533" r:id="rId22"/>
    <p:sldId id="519" r:id="rId23"/>
    <p:sldId id="534" r:id="rId24"/>
    <p:sldId id="535" r:id="rId25"/>
    <p:sldId id="572" r:id="rId26"/>
    <p:sldId id="657" r:id="rId27"/>
    <p:sldId id="537" r:id="rId28"/>
    <p:sldId id="538" r:id="rId29"/>
    <p:sldId id="647" r:id="rId30"/>
    <p:sldId id="539" r:id="rId31"/>
    <p:sldId id="649" r:id="rId32"/>
    <p:sldId id="650" r:id="rId33"/>
    <p:sldId id="651" r:id="rId34"/>
    <p:sldId id="541" r:id="rId35"/>
    <p:sldId id="542" r:id="rId36"/>
    <p:sldId id="543" r:id="rId37"/>
    <p:sldId id="544" r:id="rId38"/>
    <p:sldId id="545" r:id="rId39"/>
    <p:sldId id="546" r:id="rId40"/>
    <p:sldId id="547" r:id="rId41"/>
    <p:sldId id="570" r:id="rId42"/>
    <p:sldId id="571" r:id="rId43"/>
    <p:sldId id="548" r:id="rId44"/>
    <p:sldId id="549" r:id="rId45"/>
    <p:sldId id="550" r:id="rId46"/>
    <p:sldId id="551" r:id="rId47"/>
    <p:sldId id="552" r:id="rId48"/>
    <p:sldId id="554" r:id="rId49"/>
    <p:sldId id="553" r:id="rId50"/>
    <p:sldId id="555" r:id="rId51"/>
    <p:sldId id="656" r:id="rId52"/>
    <p:sldId id="556" r:id="rId53"/>
    <p:sldId id="557" r:id="rId54"/>
    <p:sldId id="558" r:id="rId55"/>
    <p:sldId id="559" r:id="rId56"/>
    <p:sldId id="560" r:id="rId57"/>
    <p:sldId id="562" r:id="rId58"/>
    <p:sldId id="648" r:id="rId59"/>
    <p:sldId id="564" r:id="rId60"/>
    <p:sldId id="565" r:id="rId61"/>
    <p:sldId id="566" r:id="rId62"/>
    <p:sldId id="658" r:id="rId63"/>
    <p:sldId id="568" r:id="rId64"/>
    <p:sldId id="484" r:id="rId65"/>
    <p:sldId id="569" r:id="rId66"/>
    <p:sldId id="495" r:id="rId67"/>
    <p:sldId id="455" r:id="rId6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8CF0A15-5995-47D5-89F7-7066E8618130}">
          <p14:sldIdLst>
            <p14:sldId id="425"/>
            <p14:sldId id="490"/>
            <p14:sldId id="486"/>
            <p14:sldId id="521"/>
            <p14:sldId id="522"/>
            <p14:sldId id="573"/>
            <p14:sldId id="524"/>
            <p14:sldId id="523"/>
            <p14:sldId id="525"/>
            <p14:sldId id="526"/>
            <p14:sldId id="527"/>
            <p14:sldId id="529"/>
            <p14:sldId id="574"/>
            <p14:sldId id="489"/>
            <p14:sldId id="531"/>
            <p14:sldId id="575"/>
            <p14:sldId id="646"/>
            <p14:sldId id="533"/>
            <p14:sldId id="519"/>
            <p14:sldId id="534"/>
            <p14:sldId id="535"/>
            <p14:sldId id="572"/>
            <p14:sldId id="657"/>
            <p14:sldId id="537"/>
            <p14:sldId id="538"/>
            <p14:sldId id="647"/>
            <p14:sldId id="539"/>
            <p14:sldId id="649"/>
            <p14:sldId id="650"/>
            <p14:sldId id="651"/>
            <p14:sldId id="541"/>
            <p14:sldId id="542"/>
            <p14:sldId id="543"/>
            <p14:sldId id="544"/>
            <p14:sldId id="545"/>
            <p14:sldId id="546"/>
            <p14:sldId id="547"/>
            <p14:sldId id="570"/>
            <p14:sldId id="571"/>
            <p14:sldId id="548"/>
            <p14:sldId id="549"/>
            <p14:sldId id="550"/>
            <p14:sldId id="551"/>
            <p14:sldId id="552"/>
            <p14:sldId id="554"/>
            <p14:sldId id="553"/>
            <p14:sldId id="555"/>
            <p14:sldId id="656"/>
            <p14:sldId id="556"/>
            <p14:sldId id="557"/>
            <p14:sldId id="558"/>
            <p14:sldId id="559"/>
            <p14:sldId id="560"/>
            <p14:sldId id="562"/>
            <p14:sldId id="648"/>
            <p14:sldId id="564"/>
            <p14:sldId id="565"/>
            <p14:sldId id="566"/>
            <p14:sldId id="658"/>
            <p14:sldId id="568"/>
            <p14:sldId id="484"/>
            <p14:sldId id="569"/>
            <p14:sldId id="495"/>
            <p14:sldId id="455"/>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7F18829-0F17-D8BF-F72C-EC2ECBE35D79}" name="Ayan Daluz" initials="AD" userId="S::ariadne@compliantlearningresources.com.au::befa8149-c6af-46c9-b27d-15d84abc302f" providerId="AD"/>
  <p188:author id="{CDDB3853-62AB-7C6E-415A-A40FA222E7C4}" name="Dan Cutamora" initials="DC" userId="S::dan.c@trainingresourcesgroup.com.au::9c51e5b2-88af-475d-a96e-a62e0e005cbc" providerId="AD"/>
  <p188:author id="{92FA6577-88E1-AA2F-4FDD-9DABA9659E1B}" name="Lei San Agustin" initials="LSA" userId="S::lei@compliantlearningresources.com.au::d8299a59-9786-404a-a65b-a702bd7a1468"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Karmina Anne Alfaro" initials="KAA" lastIdx="21" clrIdx="0">
    <p:extLst>
      <p:ext uri="{19B8F6BF-5375-455C-9EA6-DF929625EA0E}">
        <p15:presenceInfo xmlns:p15="http://schemas.microsoft.com/office/powerpoint/2012/main" userId="S::karmina.a@trainingresourcesgroup.com.au::b6dafdf6-8ba4-480d-a792-288afbe2fe5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0AD47"/>
    <a:srgbClr val="3CBE99"/>
    <a:srgbClr val="458DCF"/>
    <a:srgbClr val="49BF64"/>
    <a:srgbClr val="42BDCA"/>
    <a:srgbClr val="43A9CD"/>
    <a:srgbClr val="FF595E"/>
    <a:srgbClr val="FFFFFF"/>
    <a:srgbClr val="DDD5EB"/>
    <a:srgbClr val="C8EA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8CFF74C-0304-4A89-A4C8-6D2BA6040A96}" v="1" dt="2023-08-22T02:27:46.53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3" d="100"/>
          <a:sy n="83" d="100"/>
        </p:scale>
        <p:origin x="629" y="53"/>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commentAuthors" Target="commentAuthors.xml"/><Relationship Id="rId75"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microsoft.com/office/2018/10/relationships/authors" Target="authors.xml"/><Relationship Id="rId7" Type="http://schemas.openxmlformats.org/officeDocument/2006/relationships/slide" Target="slides/slide3.xml"/><Relationship Id="rId71"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4DF9EA0-827D-1447-A7DB-6437D602AC32}" type="doc">
      <dgm:prSet loTypeId="urn:microsoft.com/office/officeart/2011/layout/TabList" loCatId="list" qsTypeId="urn:microsoft.com/office/officeart/2005/8/quickstyle/simple1" qsCatId="simple" csTypeId="urn:microsoft.com/office/officeart/2005/8/colors/colorful5" csCatId="colorful" phldr="1"/>
      <dgm:spPr/>
      <dgm:t>
        <a:bodyPr/>
        <a:lstStyle/>
        <a:p>
          <a:endParaRPr lang="en-US"/>
        </a:p>
      </dgm:t>
    </dgm:pt>
    <dgm:pt modelId="{B489E05E-2EF8-5243-85FA-B35EEB8F1C55}">
      <dgm:prSet phldrT="[Text]" custT="1"/>
      <dgm:spPr>
        <a:solidFill>
          <a:srgbClr val="458DCF"/>
        </a:solidFill>
      </dgm:spPr>
      <dgm:t>
        <a:bodyPr/>
        <a:lstStyle/>
        <a:p>
          <a:pPr>
            <a:lnSpc>
              <a:spcPct val="114000"/>
            </a:lnSpc>
            <a:spcBef>
              <a:spcPts val="600"/>
            </a:spcBef>
            <a:spcAft>
              <a:spcPts val="600"/>
            </a:spcAft>
          </a:pPr>
          <a:r>
            <a:rPr lang="en-US" sz="2000" dirty="0"/>
            <a:t>Home Care Service Model</a:t>
          </a:r>
        </a:p>
      </dgm:t>
    </dgm:pt>
    <dgm:pt modelId="{488E0768-2A19-5040-A3D4-E1A8BC82E8FC}" type="parTrans" cxnId="{C5A73EB8-C976-2548-B115-12802C73ECE1}">
      <dgm:prSet/>
      <dgm:spPr/>
      <dgm:t>
        <a:bodyPr/>
        <a:lstStyle/>
        <a:p>
          <a:pPr>
            <a:lnSpc>
              <a:spcPct val="114000"/>
            </a:lnSpc>
            <a:spcBef>
              <a:spcPts val="600"/>
            </a:spcBef>
            <a:spcAft>
              <a:spcPts val="600"/>
            </a:spcAft>
          </a:pPr>
          <a:endParaRPr lang="en-US" sz="2000"/>
        </a:p>
      </dgm:t>
    </dgm:pt>
    <dgm:pt modelId="{B9124F3D-F59F-FC47-B1A8-966280067B00}" type="sibTrans" cxnId="{C5A73EB8-C976-2548-B115-12802C73ECE1}">
      <dgm:prSet/>
      <dgm:spPr/>
      <dgm:t>
        <a:bodyPr/>
        <a:lstStyle/>
        <a:p>
          <a:pPr>
            <a:lnSpc>
              <a:spcPct val="114000"/>
            </a:lnSpc>
            <a:spcBef>
              <a:spcPts val="600"/>
            </a:spcBef>
            <a:spcAft>
              <a:spcPts val="600"/>
            </a:spcAft>
          </a:pPr>
          <a:endParaRPr lang="en-US" sz="2000"/>
        </a:p>
      </dgm:t>
    </dgm:pt>
    <dgm:pt modelId="{157FD9EF-9BC0-454B-854E-E1318BBE7E21}">
      <dgm:prSet phldrT="[Text]" custT="1"/>
      <dgm:spPr>
        <a:solidFill>
          <a:srgbClr val="42BDCA"/>
        </a:solidFill>
      </dgm:spPr>
      <dgm:t>
        <a:bodyPr/>
        <a:lstStyle/>
        <a:p>
          <a:pPr>
            <a:lnSpc>
              <a:spcPct val="114000"/>
            </a:lnSpc>
            <a:spcBef>
              <a:spcPts val="600"/>
            </a:spcBef>
            <a:spcAft>
              <a:spcPts val="600"/>
            </a:spcAft>
          </a:pPr>
          <a:r>
            <a:rPr lang="en-US" sz="2000" dirty="0"/>
            <a:t>Residential Care Service Model</a:t>
          </a:r>
        </a:p>
      </dgm:t>
    </dgm:pt>
    <dgm:pt modelId="{6688C392-7D37-DA44-B4B9-83AD046C3478}" type="parTrans" cxnId="{A892E476-2A54-D74B-8C1C-08C67608D3A4}">
      <dgm:prSet/>
      <dgm:spPr/>
      <dgm:t>
        <a:bodyPr/>
        <a:lstStyle/>
        <a:p>
          <a:pPr>
            <a:lnSpc>
              <a:spcPct val="114000"/>
            </a:lnSpc>
            <a:spcBef>
              <a:spcPts val="600"/>
            </a:spcBef>
            <a:spcAft>
              <a:spcPts val="600"/>
            </a:spcAft>
          </a:pPr>
          <a:endParaRPr lang="en-US" sz="2000"/>
        </a:p>
      </dgm:t>
    </dgm:pt>
    <dgm:pt modelId="{2A50B8EF-7658-FD4F-A9B9-C4602A313313}" type="sibTrans" cxnId="{A892E476-2A54-D74B-8C1C-08C67608D3A4}">
      <dgm:prSet/>
      <dgm:spPr/>
      <dgm:t>
        <a:bodyPr/>
        <a:lstStyle/>
        <a:p>
          <a:pPr>
            <a:lnSpc>
              <a:spcPct val="114000"/>
            </a:lnSpc>
            <a:spcBef>
              <a:spcPts val="600"/>
            </a:spcBef>
            <a:spcAft>
              <a:spcPts val="600"/>
            </a:spcAft>
          </a:pPr>
          <a:endParaRPr lang="en-US" sz="2000"/>
        </a:p>
      </dgm:t>
    </dgm:pt>
    <dgm:pt modelId="{2A3D50EF-7F30-40F0-BF98-4DFB26456861}">
      <dgm:prSet phldrT="[Text]" custT="1"/>
      <dgm:spPr/>
      <dgm:t>
        <a:bodyPr/>
        <a:lstStyle/>
        <a:p>
          <a:pPr>
            <a:lnSpc>
              <a:spcPct val="114000"/>
            </a:lnSpc>
            <a:spcBef>
              <a:spcPts val="600"/>
            </a:spcBef>
            <a:spcAft>
              <a:spcPts val="600"/>
            </a:spcAft>
          </a:pPr>
          <a:r>
            <a:rPr lang="en-AU" sz="2000" dirty="0">
              <a:solidFill>
                <a:schemeClr val="tx1">
                  <a:lumMod val="75000"/>
                  <a:lumOff val="25000"/>
                </a:schemeClr>
              </a:solidFill>
            </a:rPr>
            <a:t>Organisations using this model provide services to clients who are able to live in their own homes but require some help.</a:t>
          </a:r>
          <a:endParaRPr lang="en-US" sz="2000" dirty="0">
            <a:solidFill>
              <a:schemeClr val="tx1">
                <a:lumMod val="75000"/>
                <a:lumOff val="25000"/>
              </a:schemeClr>
            </a:solidFill>
          </a:endParaRPr>
        </a:p>
      </dgm:t>
    </dgm:pt>
    <dgm:pt modelId="{C7E2304A-20F4-4E92-923B-0CF64E407B1F}" type="parTrans" cxnId="{5C2C4AFE-5E5A-4C22-81D3-4DBBCA576A61}">
      <dgm:prSet/>
      <dgm:spPr/>
      <dgm:t>
        <a:bodyPr/>
        <a:lstStyle/>
        <a:p>
          <a:pPr>
            <a:lnSpc>
              <a:spcPct val="114000"/>
            </a:lnSpc>
            <a:spcBef>
              <a:spcPts val="600"/>
            </a:spcBef>
            <a:spcAft>
              <a:spcPts val="600"/>
            </a:spcAft>
          </a:pPr>
          <a:endParaRPr lang="en-AU" sz="2000"/>
        </a:p>
      </dgm:t>
    </dgm:pt>
    <dgm:pt modelId="{AD1878EC-6A3A-4165-BCD0-F26E8C7CCB0E}" type="sibTrans" cxnId="{5C2C4AFE-5E5A-4C22-81D3-4DBBCA576A61}">
      <dgm:prSet/>
      <dgm:spPr/>
      <dgm:t>
        <a:bodyPr/>
        <a:lstStyle/>
        <a:p>
          <a:pPr>
            <a:lnSpc>
              <a:spcPct val="114000"/>
            </a:lnSpc>
            <a:spcBef>
              <a:spcPts val="600"/>
            </a:spcBef>
            <a:spcAft>
              <a:spcPts val="600"/>
            </a:spcAft>
          </a:pPr>
          <a:endParaRPr lang="en-AU" sz="2000"/>
        </a:p>
      </dgm:t>
    </dgm:pt>
    <dgm:pt modelId="{E805B8C0-1721-41C4-BB0B-4213D4C4BF01}">
      <dgm:prSet phldrT="[Text]" custT="1"/>
      <dgm:spPr/>
      <dgm:t>
        <a:bodyPr/>
        <a:lstStyle/>
        <a:p>
          <a:pPr>
            <a:lnSpc>
              <a:spcPct val="114000"/>
            </a:lnSpc>
            <a:spcBef>
              <a:spcPts val="600"/>
            </a:spcBef>
            <a:spcAft>
              <a:spcPts val="600"/>
            </a:spcAft>
          </a:pPr>
          <a:r>
            <a:rPr lang="en-AU" sz="2000" dirty="0">
              <a:solidFill>
                <a:schemeClr val="tx1">
                  <a:lumMod val="75000"/>
                  <a:lumOff val="25000"/>
                </a:schemeClr>
              </a:solidFill>
            </a:rPr>
            <a:t>Organisations using this model provide services to clients who are no longer able to live independently at home.</a:t>
          </a:r>
          <a:endParaRPr lang="en-US" sz="2000" dirty="0">
            <a:solidFill>
              <a:schemeClr val="tx1">
                <a:lumMod val="75000"/>
                <a:lumOff val="25000"/>
              </a:schemeClr>
            </a:solidFill>
          </a:endParaRPr>
        </a:p>
      </dgm:t>
    </dgm:pt>
    <dgm:pt modelId="{C8E1133A-61B1-4F9E-B759-A68DD12287AA}" type="parTrans" cxnId="{CC43CD11-8D29-4908-9F37-D289F363969C}">
      <dgm:prSet/>
      <dgm:spPr/>
      <dgm:t>
        <a:bodyPr/>
        <a:lstStyle/>
        <a:p>
          <a:pPr>
            <a:lnSpc>
              <a:spcPct val="114000"/>
            </a:lnSpc>
            <a:spcBef>
              <a:spcPts val="600"/>
            </a:spcBef>
            <a:spcAft>
              <a:spcPts val="600"/>
            </a:spcAft>
          </a:pPr>
          <a:endParaRPr lang="en-AU" sz="2000"/>
        </a:p>
      </dgm:t>
    </dgm:pt>
    <dgm:pt modelId="{A22DEAB8-2EC3-4E07-8C2C-154416D304BB}" type="sibTrans" cxnId="{CC43CD11-8D29-4908-9F37-D289F363969C}">
      <dgm:prSet/>
      <dgm:spPr/>
      <dgm:t>
        <a:bodyPr/>
        <a:lstStyle/>
        <a:p>
          <a:pPr>
            <a:lnSpc>
              <a:spcPct val="114000"/>
            </a:lnSpc>
            <a:spcBef>
              <a:spcPts val="600"/>
            </a:spcBef>
            <a:spcAft>
              <a:spcPts val="600"/>
            </a:spcAft>
          </a:pPr>
          <a:endParaRPr lang="en-AU" sz="2000"/>
        </a:p>
      </dgm:t>
    </dgm:pt>
    <dgm:pt modelId="{F5BEFEB4-F17F-4F73-A089-B0B8F43E39A5}" type="pres">
      <dgm:prSet presAssocID="{F4DF9EA0-827D-1447-A7DB-6437D602AC32}" presName="Name0" presStyleCnt="0">
        <dgm:presLayoutVars>
          <dgm:chMax/>
          <dgm:chPref val="3"/>
          <dgm:dir/>
          <dgm:animOne val="branch"/>
          <dgm:animLvl val="lvl"/>
        </dgm:presLayoutVars>
      </dgm:prSet>
      <dgm:spPr/>
      <dgm:t>
        <a:bodyPr/>
        <a:lstStyle/>
        <a:p>
          <a:endParaRPr lang="en-US"/>
        </a:p>
      </dgm:t>
    </dgm:pt>
    <dgm:pt modelId="{AA2E9E14-EE4D-47D3-808A-1A8EFAE4BDA3}" type="pres">
      <dgm:prSet presAssocID="{B489E05E-2EF8-5243-85FA-B35EEB8F1C55}" presName="composite" presStyleCnt="0"/>
      <dgm:spPr/>
    </dgm:pt>
    <dgm:pt modelId="{3BFD0F39-6AAF-48E4-85C6-29CB16452C6D}" type="pres">
      <dgm:prSet presAssocID="{B489E05E-2EF8-5243-85FA-B35EEB8F1C55}" presName="FirstChild" presStyleLbl="revTx" presStyleIdx="0" presStyleCnt="2" custScaleX="97759">
        <dgm:presLayoutVars>
          <dgm:chMax val="0"/>
          <dgm:chPref val="0"/>
          <dgm:bulletEnabled val="1"/>
        </dgm:presLayoutVars>
      </dgm:prSet>
      <dgm:spPr/>
      <dgm:t>
        <a:bodyPr/>
        <a:lstStyle/>
        <a:p>
          <a:endParaRPr lang="en-US"/>
        </a:p>
      </dgm:t>
    </dgm:pt>
    <dgm:pt modelId="{457EF155-7789-43C5-855A-D5A3E0316F5D}" type="pres">
      <dgm:prSet presAssocID="{B489E05E-2EF8-5243-85FA-B35EEB8F1C55}" presName="Parent" presStyleLbl="alignNode1" presStyleIdx="0" presStyleCnt="2">
        <dgm:presLayoutVars>
          <dgm:chMax val="3"/>
          <dgm:chPref val="3"/>
          <dgm:bulletEnabled val="1"/>
        </dgm:presLayoutVars>
      </dgm:prSet>
      <dgm:spPr/>
      <dgm:t>
        <a:bodyPr/>
        <a:lstStyle/>
        <a:p>
          <a:endParaRPr lang="en-US"/>
        </a:p>
      </dgm:t>
    </dgm:pt>
    <dgm:pt modelId="{FECC0E26-7F32-4BAE-A6D5-C66246C63733}" type="pres">
      <dgm:prSet presAssocID="{B489E05E-2EF8-5243-85FA-B35EEB8F1C55}" presName="Accent" presStyleLbl="parChTrans1D1" presStyleIdx="0" presStyleCnt="2"/>
      <dgm:spPr/>
    </dgm:pt>
    <dgm:pt modelId="{1B24D6A4-5040-4A0C-A2E0-19A0DAAFEEE7}" type="pres">
      <dgm:prSet presAssocID="{B9124F3D-F59F-FC47-B1A8-966280067B00}" presName="sibTrans" presStyleCnt="0"/>
      <dgm:spPr/>
    </dgm:pt>
    <dgm:pt modelId="{2415EFE9-B4F7-468F-B8E6-DB8046496CD4}" type="pres">
      <dgm:prSet presAssocID="{157FD9EF-9BC0-454B-854E-E1318BBE7E21}" presName="composite" presStyleCnt="0"/>
      <dgm:spPr/>
    </dgm:pt>
    <dgm:pt modelId="{79D55102-1316-44C4-9023-EC2AE863B98C}" type="pres">
      <dgm:prSet presAssocID="{157FD9EF-9BC0-454B-854E-E1318BBE7E21}" presName="FirstChild" presStyleLbl="revTx" presStyleIdx="1" presStyleCnt="2" custScaleX="97759">
        <dgm:presLayoutVars>
          <dgm:chMax val="0"/>
          <dgm:chPref val="0"/>
          <dgm:bulletEnabled val="1"/>
        </dgm:presLayoutVars>
      </dgm:prSet>
      <dgm:spPr/>
      <dgm:t>
        <a:bodyPr/>
        <a:lstStyle/>
        <a:p>
          <a:endParaRPr lang="en-US"/>
        </a:p>
      </dgm:t>
    </dgm:pt>
    <dgm:pt modelId="{61D99041-3003-4CD4-A4CB-3DE4B6C5ED17}" type="pres">
      <dgm:prSet presAssocID="{157FD9EF-9BC0-454B-854E-E1318BBE7E21}" presName="Parent" presStyleLbl="alignNode1" presStyleIdx="1" presStyleCnt="2">
        <dgm:presLayoutVars>
          <dgm:chMax val="3"/>
          <dgm:chPref val="3"/>
          <dgm:bulletEnabled val="1"/>
        </dgm:presLayoutVars>
      </dgm:prSet>
      <dgm:spPr/>
      <dgm:t>
        <a:bodyPr/>
        <a:lstStyle/>
        <a:p>
          <a:endParaRPr lang="en-US"/>
        </a:p>
      </dgm:t>
    </dgm:pt>
    <dgm:pt modelId="{7066366B-0950-4F12-8D25-3CF222A153CB}" type="pres">
      <dgm:prSet presAssocID="{157FD9EF-9BC0-454B-854E-E1318BBE7E21}" presName="Accent" presStyleLbl="parChTrans1D1" presStyleIdx="1" presStyleCnt="2"/>
      <dgm:spPr/>
    </dgm:pt>
  </dgm:ptLst>
  <dgm:cxnLst>
    <dgm:cxn modelId="{FAD74068-467A-4735-B1BC-241AD22098EC}" type="presOf" srcId="{157FD9EF-9BC0-454B-854E-E1318BBE7E21}" destId="{61D99041-3003-4CD4-A4CB-3DE4B6C5ED17}" srcOrd="0" destOrd="0" presId="urn:microsoft.com/office/officeart/2011/layout/TabList"/>
    <dgm:cxn modelId="{4D523035-461A-4EA3-821A-6B5D81AC4B7E}" type="presOf" srcId="{B489E05E-2EF8-5243-85FA-B35EEB8F1C55}" destId="{457EF155-7789-43C5-855A-D5A3E0316F5D}" srcOrd="0" destOrd="0" presId="urn:microsoft.com/office/officeart/2011/layout/TabList"/>
    <dgm:cxn modelId="{5C2C4AFE-5E5A-4C22-81D3-4DBBCA576A61}" srcId="{B489E05E-2EF8-5243-85FA-B35EEB8F1C55}" destId="{2A3D50EF-7F30-40F0-BF98-4DFB26456861}" srcOrd="0" destOrd="0" parTransId="{C7E2304A-20F4-4E92-923B-0CF64E407B1F}" sibTransId="{AD1878EC-6A3A-4165-BCD0-F26E8C7CCB0E}"/>
    <dgm:cxn modelId="{3549F660-5989-413D-AB0E-2082DC698291}" type="presOf" srcId="{2A3D50EF-7F30-40F0-BF98-4DFB26456861}" destId="{3BFD0F39-6AAF-48E4-85C6-29CB16452C6D}" srcOrd="0" destOrd="0" presId="urn:microsoft.com/office/officeart/2011/layout/TabList"/>
    <dgm:cxn modelId="{C5A73EB8-C976-2548-B115-12802C73ECE1}" srcId="{F4DF9EA0-827D-1447-A7DB-6437D602AC32}" destId="{B489E05E-2EF8-5243-85FA-B35EEB8F1C55}" srcOrd="0" destOrd="0" parTransId="{488E0768-2A19-5040-A3D4-E1A8BC82E8FC}" sibTransId="{B9124F3D-F59F-FC47-B1A8-966280067B00}"/>
    <dgm:cxn modelId="{A892E476-2A54-D74B-8C1C-08C67608D3A4}" srcId="{F4DF9EA0-827D-1447-A7DB-6437D602AC32}" destId="{157FD9EF-9BC0-454B-854E-E1318BBE7E21}" srcOrd="1" destOrd="0" parTransId="{6688C392-7D37-DA44-B4B9-83AD046C3478}" sibTransId="{2A50B8EF-7658-FD4F-A9B9-C4602A313313}"/>
    <dgm:cxn modelId="{3BD23FFD-85CF-4096-A63B-8C44D3115BFA}" type="presOf" srcId="{F4DF9EA0-827D-1447-A7DB-6437D602AC32}" destId="{F5BEFEB4-F17F-4F73-A089-B0B8F43E39A5}" srcOrd="0" destOrd="0" presId="urn:microsoft.com/office/officeart/2011/layout/TabList"/>
    <dgm:cxn modelId="{CC43CD11-8D29-4908-9F37-D289F363969C}" srcId="{157FD9EF-9BC0-454B-854E-E1318BBE7E21}" destId="{E805B8C0-1721-41C4-BB0B-4213D4C4BF01}" srcOrd="0" destOrd="0" parTransId="{C8E1133A-61B1-4F9E-B759-A68DD12287AA}" sibTransId="{A22DEAB8-2EC3-4E07-8C2C-154416D304BB}"/>
    <dgm:cxn modelId="{D64DEF56-8D31-4D03-83EC-0CFE492987C9}" type="presOf" srcId="{E805B8C0-1721-41C4-BB0B-4213D4C4BF01}" destId="{79D55102-1316-44C4-9023-EC2AE863B98C}" srcOrd="0" destOrd="0" presId="urn:microsoft.com/office/officeart/2011/layout/TabList"/>
    <dgm:cxn modelId="{EBFEC2A6-BD0D-419B-BA4B-5A9466AB30FA}" type="presParOf" srcId="{F5BEFEB4-F17F-4F73-A089-B0B8F43E39A5}" destId="{AA2E9E14-EE4D-47D3-808A-1A8EFAE4BDA3}" srcOrd="0" destOrd="0" presId="urn:microsoft.com/office/officeart/2011/layout/TabList"/>
    <dgm:cxn modelId="{990EEA3B-4B9F-41D3-846E-10D5FAADD998}" type="presParOf" srcId="{AA2E9E14-EE4D-47D3-808A-1A8EFAE4BDA3}" destId="{3BFD0F39-6AAF-48E4-85C6-29CB16452C6D}" srcOrd="0" destOrd="0" presId="urn:microsoft.com/office/officeart/2011/layout/TabList"/>
    <dgm:cxn modelId="{9335BC14-5FB2-4185-8226-49EC4D6270C9}" type="presParOf" srcId="{AA2E9E14-EE4D-47D3-808A-1A8EFAE4BDA3}" destId="{457EF155-7789-43C5-855A-D5A3E0316F5D}" srcOrd="1" destOrd="0" presId="urn:microsoft.com/office/officeart/2011/layout/TabList"/>
    <dgm:cxn modelId="{8D89CD6C-8915-406D-9366-D04D7CC145BB}" type="presParOf" srcId="{AA2E9E14-EE4D-47D3-808A-1A8EFAE4BDA3}" destId="{FECC0E26-7F32-4BAE-A6D5-C66246C63733}" srcOrd="2" destOrd="0" presId="urn:microsoft.com/office/officeart/2011/layout/TabList"/>
    <dgm:cxn modelId="{01C5736D-DAFD-4C03-86E2-DDE7A210DB50}" type="presParOf" srcId="{F5BEFEB4-F17F-4F73-A089-B0B8F43E39A5}" destId="{1B24D6A4-5040-4A0C-A2E0-19A0DAAFEEE7}" srcOrd="1" destOrd="0" presId="urn:microsoft.com/office/officeart/2011/layout/TabList"/>
    <dgm:cxn modelId="{B8194CE7-E69A-4961-ABBF-73A169C85C73}" type="presParOf" srcId="{F5BEFEB4-F17F-4F73-A089-B0B8F43E39A5}" destId="{2415EFE9-B4F7-468F-B8E6-DB8046496CD4}" srcOrd="2" destOrd="0" presId="urn:microsoft.com/office/officeart/2011/layout/TabList"/>
    <dgm:cxn modelId="{9416CB68-534B-4AE9-942D-87D47EEAE66E}" type="presParOf" srcId="{2415EFE9-B4F7-468F-B8E6-DB8046496CD4}" destId="{79D55102-1316-44C4-9023-EC2AE863B98C}" srcOrd="0" destOrd="0" presId="urn:microsoft.com/office/officeart/2011/layout/TabList"/>
    <dgm:cxn modelId="{5B41A584-0CF2-4B18-9F93-112A86FB7AFA}" type="presParOf" srcId="{2415EFE9-B4F7-468F-B8E6-DB8046496CD4}" destId="{61D99041-3003-4CD4-A4CB-3DE4B6C5ED17}" srcOrd="1" destOrd="0" presId="urn:microsoft.com/office/officeart/2011/layout/TabList"/>
    <dgm:cxn modelId="{FA0D22C4-43EF-43BA-A935-4B5382A08BE3}" type="presParOf" srcId="{2415EFE9-B4F7-468F-B8E6-DB8046496CD4}" destId="{7066366B-0950-4F12-8D25-3CF222A153CB}" srcOrd="2" destOrd="0" presId="urn:microsoft.com/office/officeart/2011/layout/Tab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220E38C6-0039-4730-9539-184D5FA8E493}"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AEA7FA70-2FD6-4715-A9E8-9F1C13F17C1F}">
      <dgm:prSet phldrT="[Text]" custT="1"/>
      <dgm:spPr>
        <a:solidFill>
          <a:srgbClr val="458DCF"/>
        </a:solidFill>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Self-neglect </a:t>
          </a:r>
          <a:endParaRPr lang="en-US" sz="2000" dirty="0"/>
        </a:p>
      </dgm:t>
    </dgm:pt>
    <dgm:pt modelId="{720E4690-58AA-4783-BB85-6DC502D0091E}" type="parTrans" cxnId="{C9B8786F-C0C2-4916-8597-4413FB0BD399}">
      <dgm:prSet/>
      <dgm:spPr/>
      <dgm:t>
        <a:bodyPr/>
        <a:lstStyle/>
        <a:p>
          <a:endParaRPr lang="en-US" sz="1800"/>
        </a:p>
      </dgm:t>
    </dgm:pt>
    <dgm:pt modelId="{C3EEEE21-AB83-4114-BE63-06FB95C1CE88}" type="sibTrans" cxnId="{C9B8786F-C0C2-4916-8597-4413FB0BD399}">
      <dgm:prSet/>
      <dgm:spPr/>
      <dgm:t>
        <a:bodyPr/>
        <a:lstStyle/>
        <a:p>
          <a:endParaRPr lang="en-US" sz="1800"/>
        </a:p>
      </dgm:t>
    </dgm:pt>
    <dgm:pt modelId="{6D547197-C717-475E-A5E2-CC55A5EAD6F7}">
      <dgm:prSet custT="1"/>
      <dgm:spPr>
        <a:solidFill>
          <a:srgbClr val="42BDCA"/>
        </a:solidFill>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Behaviours of concern </a:t>
          </a:r>
          <a:endParaRPr lang="en-US" sz="2000" dirty="0"/>
        </a:p>
      </dgm:t>
    </dgm:pt>
    <dgm:pt modelId="{A23101FF-7DBB-4469-9475-17AF4BE88B3E}" type="parTrans" cxnId="{3958B190-5502-490B-B623-90B4AE7C8A4A}">
      <dgm:prSet/>
      <dgm:spPr/>
      <dgm:t>
        <a:bodyPr/>
        <a:lstStyle/>
        <a:p>
          <a:endParaRPr lang="en-US" sz="1800"/>
        </a:p>
      </dgm:t>
    </dgm:pt>
    <dgm:pt modelId="{60FA175D-B145-4540-AAC7-B08ABEFFD18E}" type="sibTrans" cxnId="{3958B190-5502-490B-B623-90B4AE7C8A4A}">
      <dgm:prSet/>
      <dgm:spPr/>
      <dgm:t>
        <a:bodyPr/>
        <a:lstStyle/>
        <a:p>
          <a:endParaRPr lang="en-US" sz="1800"/>
        </a:p>
      </dgm:t>
    </dgm:pt>
    <dgm:pt modelId="{E0833D59-DCE4-4E4F-8D57-859D5D44368D}">
      <dgm:prSet custT="1"/>
      <dgm:spPr>
        <a:solidFill>
          <a:srgbClr val="3CBE99"/>
        </a:solidFill>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Impaired judgement and problem-solving abilities </a:t>
          </a:r>
          <a:endParaRPr lang="en-US" sz="2000" dirty="0"/>
        </a:p>
      </dgm:t>
    </dgm:pt>
    <dgm:pt modelId="{ED1B57A5-E96A-4C0B-8A75-F932E9F5C47E}" type="parTrans" cxnId="{360FDD60-459A-4435-8AB2-41BA1486B4E0}">
      <dgm:prSet/>
      <dgm:spPr/>
      <dgm:t>
        <a:bodyPr/>
        <a:lstStyle/>
        <a:p>
          <a:endParaRPr lang="en-US" sz="1800"/>
        </a:p>
      </dgm:t>
    </dgm:pt>
    <dgm:pt modelId="{4B7F2D95-7AC4-43C6-96DB-F7E7D55CFF36}" type="sibTrans" cxnId="{360FDD60-459A-4435-8AB2-41BA1486B4E0}">
      <dgm:prSet/>
      <dgm:spPr/>
      <dgm:t>
        <a:bodyPr/>
        <a:lstStyle/>
        <a:p>
          <a:endParaRPr lang="en-US" sz="1800"/>
        </a:p>
      </dgm:t>
    </dgm:pt>
    <dgm:pt modelId="{51427758-E7EA-4391-9E07-888C651C481A}">
      <dgm:prSet custT="1"/>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Impaired cognitive functioning </a:t>
          </a:r>
          <a:endParaRPr lang="en-US" sz="2000" dirty="0"/>
        </a:p>
      </dgm:t>
    </dgm:pt>
    <dgm:pt modelId="{A4622672-2082-4FA6-BCB5-A71B1C4B867C}" type="parTrans" cxnId="{A46DEE51-D471-4156-B559-535146C38663}">
      <dgm:prSet/>
      <dgm:spPr/>
      <dgm:t>
        <a:bodyPr/>
        <a:lstStyle/>
        <a:p>
          <a:endParaRPr lang="en-US" sz="1800"/>
        </a:p>
      </dgm:t>
    </dgm:pt>
    <dgm:pt modelId="{CC6ABDB8-7C98-43C8-BBC7-3F696F15A338}" type="sibTrans" cxnId="{A46DEE51-D471-4156-B559-535146C38663}">
      <dgm:prSet/>
      <dgm:spPr/>
      <dgm:t>
        <a:bodyPr/>
        <a:lstStyle/>
        <a:p>
          <a:endParaRPr lang="en-US" sz="1800"/>
        </a:p>
      </dgm:t>
    </dgm:pt>
    <dgm:pt modelId="{92C6CC55-DAC3-44CE-9DFF-F1B9390719A4}">
      <dgm:prSet custT="1"/>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A sudden or unexpected change in health status include sensory loss </a:t>
          </a:r>
          <a:endParaRPr lang="en-US" sz="2000" dirty="0"/>
        </a:p>
      </dgm:t>
    </dgm:pt>
    <dgm:pt modelId="{8A7FEC7D-CAC8-460B-B889-FAC7D4D03D7B}" type="parTrans" cxnId="{23A52311-2D27-4609-B156-7D7713C8A7DE}">
      <dgm:prSet/>
      <dgm:spPr/>
      <dgm:t>
        <a:bodyPr/>
        <a:lstStyle/>
        <a:p>
          <a:endParaRPr lang="en-US" sz="1800"/>
        </a:p>
      </dgm:t>
    </dgm:pt>
    <dgm:pt modelId="{3B8D8163-D6A4-4365-87F2-63759E0E210C}" type="sibTrans" cxnId="{23A52311-2D27-4609-B156-7D7713C8A7DE}">
      <dgm:prSet/>
      <dgm:spPr/>
      <dgm:t>
        <a:bodyPr/>
        <a:lstStyle/>
        <a:p>
          <a:endParaRPr lang="en-US" sz="1800"/>
        </a:p>
      </dgm:t>
    </dgm:pt>
    <dgm:pt modelId="{AB7DA14C-AA39-4C90-ADB7-76436EC3A2C8}">
      <dgm:prSet custT="1"/>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Uneven floor surfaces </a:t>
          </a:r>
          <a:endParaRPr lang="en-US" sz="2000" dirty="0"/>
        </a:p>
      </dgm:t>
    </dgm:pt>
    <dgm:pt modelId="{48BAC687-1DE5-40A5-A031-A4FC7567CA0E}" type="parTrans" cxnId="{2DD03E06-4154-4A7D-A31A-202BD0799FA7}">
      <dgm:prSet/>
      <dgm:spPr/>
      <dgm:t>
        <a:bodyPr/>
        <a:lstStyle/>
        <a:p>
          <a:endParaRPr lang="en-US" sz="1800"/>
        </a:p>
      </dgm:t>
    </dgm:pt>
    <dgm:pt modelId="{B192FE70-01A3-46D9-8F4D-9E604FB40F60}" type="sibTrans" cxnId="{2DD03E06-4154-4A7D-A31A-202BD0799FA7}">
      <dgm:prSet/>
      <dgm:spPr/>
      <dgm:t>
        <a:bodyPr/>
        <a:lstStyle/>
        <a:p>
          <a:endParaRPr lang="en-US" sz="1800"/>
        </a:p>
      </dgm:t>
    </dgm:pt>
    <dgm:pt modelId="{5D829B0E-CB85-4A2E-8576-B6B496BE7E88}" type="pres">
      <dgm:prSet presAssocID="{220E38C6-0039-4730-9539-184D5FA8E493}" presName="diagram" presStyleCnt="0">
        <dgm:presLayoutVars>
          <dgm:dir/>
          <dgm:resizeHandles val="exact"/>
        </dgm:presLayoutVars>
      </dgm:prSet>
      <dgm:spPr/>
      <dgm:t>
        <a:bodyPr/>
        <a:lstStyle/>
        <a:p>
          <a:endParaRPr lang="en-US"/>
        </a:p>
      </dgm:t>
    </dgm:pt>
    <dgm:pt modelId="{F460B2E1-78A3-44CB-95CC-959769C51E4A}" type="pres">
      <dgm:prSet presAssocID="{AEA7FA70-2FD6-4715-A9E8-9F1C13F17C1F}" presName="node" presStyleLbl="node1" presStyleIdx="0" presStyleCnt="6" custScaleX="109639">
        <dgm:presLayoutVars>
          <dgm:bulletEnabled val="1"/>
        </dgm:presLayoutVars>
      </dgm:prSet>
      <dgm:spPr/>
      <dgm:t>
        <a:bodyPr/>
        <a:lstStyle/>
        <a:p>
          <a:endParaRPr lang="en-US"/>
        </a:p>
      </dgm:t>
    </dgm:pt>
    <dgm:pt modelId="{98698355-7AE1-4239-AC87-7EC8688EB3D0}" type="pres">
      <dgm:prSet presAssocID="{C3EEEE21-AB83-4114-BE63-06FB95C1CE88}" presName="sibTrans" presStyleCnt="0"/>
      <dgm:spPr/>
    </dgm:pt>
    <dgm:pt modelId="{8D409AF5-D5DF-4690-9F38-F16A24F46D3A}" type="pres">
      <dgm:prSet presAssocID="{6D547197-C717-475E-A5E2-CC55A5EAD6F7}" presName="node" presStyleLbl="node1" presStyleIdx="1" presStyleCnt="6" custScaleX="109639">
        <dgm:presLayoutVars>
          <dgm:bulletEnabled val="1"/>
        </dgm:presLayoutVars>
      </dgm:prSet>
      <dgm:spPr/>
      <dgm:t>
        <a:bodyPr/>
        <a:lstStyle/>
        <a:p>
          <a:endParaRPr lang="en-US"/>
        </a:p>
      </dgm:t>
    </dgm:pt>
    <dgm:pt modelId="{96BB5E2D-3AF7-4BD7-A1BF-7F5654AA0AC9}" type="pres">
      <dgm:prSet presAssocID="{60FA175D-B145-4540-AAC7-B08ABEFFD18E}" presName="sibTrans" presStyleCnt="0"/>
      <dgm:spPr/>
    </dgm:pt>
    <dgm:pt modelId="{0EC78714-AE0B-4B51-B1E9-A4DCAFD353B5}" type="pres">
      <dgm:prSet presAssocID="{E0833D59-DCE4-4E4F-8D57-859D5D44368D}" presName="node" presStyleLbl="node1" presStyleIdx="2" presStyleCnt="6" custScaleX="109639">
        <dgm:presLayoutVars>
          <dgm:bulletEnabled val="1"/>
        </dgm:presLayoutVars>
      </dgm:prSet>
      <dgm:spPr/>
      <dgm:t>
        <a:bodyPr/>
        <a:lstStyle/>
        <a:p>
          <a:endParaRPr lang="en-US"/>
        </a:p>
      </dgm:t>
    </dgm:pt>
    <dgm:pt modelId="{D9DDCB94-86D8-4520-A967-B638A83C98C2}" type="pres">
      <dgm:prSet presAssocID="{4B7F2D95-7AC4-43C6-96DB-F7E7D55CFF36}" presName="sibTrans" presStyleCnt="0"/>
      <dgm:spPr/>
    </dgm:pt>
    <dgm:pt modelId="{D8607B45-78CB-45FB-B9FB-157D31EF6B40}" type="pres">
      <dgm:prSet presAssocID="{51427758-E7EA-4391-9E07-888C651C481A}" presName="node" presStyleLbl="node1" presStyleIdx="3" presStyleCnt="6" custScaleX="109639">
        <dgm:presLayoutVars>
          <dgm:bulletEnabled val="1"/>
        </dgm:presLayoutVars>
      </dgm:prSet>
      <dgm:spPr/>
      <dgm:t>
        <a:bodyPr/>
        <a:lstStyle/>
        <a:p>
          <a:endParaRPr lang="en-US"/>
        </a:p>
      </dgm:t>
    </dgm:pt>
    <dgm:pt modelId="{6572AB23-2FD7-4D8E-A977-1E779CE08C35}" type="pres">
      <dgm:prSet presAssocID="{CC6ABDB8-7C98-43C8-BBC7-3F696F15A338}" presName="sibTrans" presStyleCnt="0"/>
      <dgm:spPr/>
    </dgm:pt>
    <dgm:pt modelId="{8180E9E2-6A39-4E4C-BA66-7D3429D0F073}" type="pres">
      <dgm:prSet presAssocID="{92C6CC55-DAC3-44CE-9DFF-F1B9390719A4}" presName="node" presStyleLbl="node1" presStyleIdx="4" presStyleCnt="6" custScaleX="109639">
        <dgm:presLayoutVars>
          <dgm:bulletEnabled val="1"/>
        </dgm:presLayoutVars>
      </dgm:prSet>
      <dgm:spPr/>
      <dgm:t>
        <a:bodyPr/>
        <a:lstStyle/>
        <a:p>
          <a:endParaRPr lang="en-US"/>
        </a:p>
      </dgm:t>
    </dgm:pt>
    <dgm:pt modelId="{93DD34C2-FDAE-4593-9CE0-C9449A8A9FAF}" type="pres">
      <dgm:prSet presAssocID="{3B8D8163-D6A4-4365-87F2-63759E0E210C}" presName="sibTrans" presStyleCnt="0"/>
      <dgm:spPr/>
    </dgm:pt>
    <dgm:pt modelId="{9FEDB3E0-97EC-4C30-9C37-AFC1F3C3BB70}" type="pres">
      <dgm:prSet presAssocID="{AB7DA14C-AA39-4C90-ADB7-76436EC3A2C8}" presName="node" presStyleLbl="node1" presStyleIdx="5" presStyleCnt="6" custScaleX="109639">
        <dgm:presLayoutVars>
          <dgm:bulletEnabled val="1"/>
        </dgm:presLayoutVars>
      </dgm:prSet>
      <dgm:spPr/>
      <dgm:t>
        <a:bodyPr/>
        <a:lstStyle/>
        <a:p>
          <a:endParaRPr lang="en-US"/>
        </a:p>
      </dgm:t>
    </dgm:pt>
  </dgm:ptLst>
  <dgm:cxnLst>
    <dgm:cxn modelId="{C4C1E0D8-72C2-4FA4-9107-68096817D824}" type="presOf" srcId="{51427758-E7EA-4391-9E07-888C651C481A}" destId="{D8607B45-78CB-45FB-B9FB-157D31EF6B40}" srcOrd="0" destOrd="0" presId="urn:microsoft.com/office/officeart/2005/8/layout/default"/>
    <dgm:cxn modelId="{978F1CB9-B6F9-4D7A-AFCC-36A3C5DB6E0D}" type="presOf" srcId="{6D547197-C717-475E-A5E2-CC55A5EAD6F7}" destId="{8D409AF5-D5DF-4690-9F38-F16A24F46D3A}" srcOrd="0" destOrd="0" presId="urn:microsoft.com/office/officeart/2005/8/layout/default"/>
    <dgm:cxn modelId="{2DD03E06-4154-4A7D-A31A-202BD0799FA7}" srcId="{220E38C6-0039-4730-9539-184D5FA8E493}" destId="{AB7DA14C-AA39-4C90-ADB7-76436EC3A2C8}" srcOrd="5" destOrd="0" parTransId="{48BAC687-1DE5-40A5-A031-A4FC7567CA0E}" sibTransId="{B192FE70-01A3-46D9-8F4D-9E604FB40F60}"/>
    <dgm:cxn modelId="{360FDD60-459A-4435-8AB2-41BA1486B4E0}" srcId="{220E38C6-0039-4730-9539-184D5FA8E493}" destId="{E0833D59-DCE4-4E4F-8D57-859D5D44368D}" srcOrd="2" destOrd="0" parTransId="{ED1B57A5-E96A-4C0B-8A75-F932E9F5C47E}" sibTransId="{4B7F2D95-7AC4-43C6-96DB-F7E7D55CFF36}"/>
    <dgm:cxn modelId="{C1159308-F4E0-4FC6-8624-F9984C68D786}" type="presOf" srcId="{92C6CC55-DAC3-44CE-9DFF-F1B9390719A4}" destId="{8180E9E2-6A39-4E4C-BA66-7D3429D0F073}" srcOrd="0" destOrd="0" presId="urn:microsoft.com/office/officeart/2005/8/layout/default"/>
    <dgm:cxn modelId="{DDA53ED9-DAAA-49A9-9834-D4132F4E5D80}" type="presOf" srcId="{220E38C6-0039-4730-9539-184D5FA8E493}" destId="{5D829B0E-CB85-4A2E-8576-B6B496BE7E88}" srcOrd="0" destOrd="0" presId="urn:microsoft.com/office/officeart/2005/8/layout/default"/>
    <dgm:cxn modelId="{A46DEE51-D471-4156-B559-535146C38663}" srcId="{220E38C6-0039-4730-9539-184D5FA8E493}" destId="{51427758-E7EA-4391-9E07-888C651C481A}" srcOrd="3" destOrd="0" parTransId="{A4622672-2082-4FA6-BCB5-A71B1C4B867C}" sibTransId="{CC6ABDB8-7C98-43C8-BBC7-3F696F15A338}"/>
    <dgm:cxn modelId="{A5A072C6-9B29-4A43-A8C3-445E52DCA9D6}" type="presOf" srcId="{E0833D59-DCE4-4E4F-8D57-859D5D44368D}" destId="{0EC78714-AE0B-4B51-B1E9-A4DCAFD353B5}" srcOrd="0" destOrd="0" presId="urn:microsoft.com/office/officeart/2005/8/layout/default"/>
    <dgm:cxn modelId="{23A52311-2D27-4609-B156-7D7713C8A7DE}" srcId="{220E38C6-0039-4730-9539-184D5FA8E493}" destId="{92C6CC55-DAC3-44CE-9DFF-F1B9390719A4}" srcOrd="4" destOrd="0" parTransId="{8A7FEC7D-CAC8-460B-B889-FAC7D4D03D7B}" sibTransId="{3B8D8163-D6A4-4365-87F2-63759E0E210C}"/>
    <dgm:cxn modelId="{C383F9BA-ADA8-4C74-8480-FA1CEB51B651}" type="presOf" srcId="{AEA7FA70-2FD6-4715-A9E8-9F1C13F17C1F}" destId="{F460B2E1-78A3-44CB-95CC-959769C51E4A}" srcOrd="0" destOrd="0" presId="urn:microsoft.com/office/officeart/2005/8/layout/default"/>
    <dgm:cxn modelId="{4C722A08-2D2E-4884-AF4C-886C2E314D22}" type="presOf" srcId="{AB7DA14C-AA39-4C90-ADB7-76436EC3A2C8}" destId="{9FEDB3E0-97EC-4C30-9C37-AFC1F3C3BB70}" srcOrd="0" destOrd="0" presId="urn:microsoft.com/office/officeart/2005/8/layout/default"/>
    <dgm:cxn modelId="{3958B190-5502-490B-B623-90B4AE7C8A4A}" srcId="{220E38C6-0039-4730-9539-184D5FA8E493}" destId="{6D547197-C717-475E-A5E2-CC55A5EAD6F7}" srcOrd="1" destOrd="0" parTransId="{A23101FF-7DBB-4469-9475-17AF4BE88B3E}" sibTransId="{60FA175D-B145-4540-AAC7-B08ABEFFD18E}"/>
    <dgm:cxn modelId="{C9B8786F-C0C2-4916-8597-4413FB0BD399}" srcId="{220E38C6-0039-4730-9539-184D5FA8E493}" destId="{AEA7FA70-2FD6-4715-A9E8-9F1C13F17C1F}" srcOrd="0" destOrd="0" parTransId="{720E4690-58AA-4783-BB85-6DC502D0091E}" sibTransId="{C3EEEE21-AB83-4114-BE63-06FB95C1CE88}"/>
    <dgm:cxn modelId="{96233DA2-6614-4844-8DF9-EE097B815354}" type="presParOf" srcId="{5D829B0E-CB85-4A2E-8576-B6B496BE7E88}" destId="{F460B2E1-78A3-44CB-95CC-959769C51E4A}" srcOrd="0" destOrd="0" presId="urn:microsoft.com/office/officeart/2005/8/layout/default"/>
    <dgm:cxn modelId="{3BB14DF9-2F52-4D4A-98E3-02CB43845EB4}" type="presParOf" srcId="{5D829B0E-CB85-4A2E-8576-B6B496BE7E88}" destId="{98698355-7AE1-4239-AC87-7EC8688EB3D0}" srcOrd="1" destOrd="0" presId="urn:microsoft.com/office/officeart/2005/8/layout/default"/>
    <dgm:cxn modelId="{80BA55E1-F46F-4B86-8A30-B3AB680ED88D}" type="presParOf" srcId="{5D829B0E-CB85-4A2E-8576-B6B496BE7E88}" destId="{8D409AF5-D5DF-4690-9F38-F16A24F46D3A}" srcOrd="2" destOrd="0" presId="urn:microsoft.com/office/officeart/2005/8/layout/default"/>
    <dgm:cxn modelId="{0B290568-24E2-4732-880F-F50B13D57AA0}" type="presParOf" srcId="{5D829B0E-CB85-4A2E-8576-B6B496BE7E88}" destId="{96BB5E2D-3AF7-4BD7-A1BF-7F5654AA0AC9}" srcOrd="3" destOrd="0" presId="urn:microsoft.com/office/officeart/2005/8/layout/default"/>
    <dgm:cxn modelId="{F7870823-BFD1-4835-B462-63A7DD3EA58C}" type="presParOf" srcId="{5D829B0E-CB85-4A2E-8576-B6B496BE7E88}" destId="{0EC78714-AE0B-4B51-B1E9-A4DCAFD353B5}" srcOrd="4" destOrd="0" presId="urn:microsoft.com/office/officeart/2005/8/layout/default"/>
    <dgm:cxn modelId="{81CBAB96-6863-429A-9524-F126A209CA4F}" type="presParOf" srcId="{5D829B0E-CB85-4A2E-8576-B6B496BE7E88}" destId="{D9DDCB94-86D8-4520-A967-B638A83C98C2}" srcOrd="5" destOrd="0" presId="urn:microsoft.com/office/officeart/2005/8/layout/default"/>
    <dgm:cxn modelId="{FDFED3F4-DDDB-44C2-87CD-8F614FD7431D}" type="presParOf" srcId="{5D829B0E-CB85-4A2E-8576-B6B496BE7E88}" destId="{D8607B45-78CB-45FB-B9FB-157D31EF6B40}" srcOrd="6" destOrd="0" presId="urn:microsoft.com/office/officeart/2005/8/layout/default"/>
    <dgm:cxn modelId="{8D8E8B93-BC0C-4D66-8060-0AE3C904624C}" type="presParOf" srcId="{5D829B0E-CB85-4A2E-8576-B6B496BE7E88}" destId="{6572AB23-2FD7-4D8E-A977-1E779CE08C35}" srcOrd="7" destOrd="0" presId="urn:microsoft.com/office/officeart/2005/8/layout/default"/>
    <dgm:cxn modelId="{5E2772E7-A79E-4490-A39A-7B4BC6120C67}" type="presParOf" srcId="{5D829B0E-CB85-4A2E-8576-B6B496BE7E88}" destId="{8180E9E2-6A39-4E4C-BA66-7D3429D0F073}" srcOrd="8" destOrd="0" presId="urn:microsoft.com/office/officeart/2005/8/layout/default"/>
    <dgm:cxn modelId="{DD909787-47B2-408A-B80A-2CE31A41A843}" type="presParOf" srcId="{5D829B0E-CB85-4A2E-8576-B6B496BE7E88}" destId="{93DD34C2-FDAE-4593-9CE0-C9449A8A9FAF}" srcOrd="9" destOrd="0" presId="urn:microsoft.com/office/officeart/2005/8/layout/default"/>
    <dgm:cxn modelId="{263A525B-CCC6-4C1C-80F8-5EF84ED39739}" type="presParOf" srcId="{5D829B0E-CB85-4A2E-8576-B6B496BE7E88}" destId="{9FEDB3E0-97EC-4C30-9C37-AFC1F3C3BB70}"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220E38C6-0039-4730-9539-184D5FA8E493}"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5E85F8AF-BA9C-43E7-82F1-6FF729B5FA5A}">
      <dgm:prSet custT="1"/>
      <dgm:spPr>
        <a:solidFill>
          <a:srgbClr val="458DCF"/>
        </a:solidFill>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Physical obstructions</a:t>
          </a:r>
          <a:endParaRPr lang="en-US" sz="2000" dirty="0"/>
        </a:p>
      </dgm:t>
    </dgm:pt>
    <dgm:pt modelId="{71A857A1-D327-4A82-929F-3906418C8F4A}" type="parTrans" cxnId="{746F62CA-8096-4D26-8146-683985D1E0BF}">
      <dgm:prSet/>
      <dgm:spPr/>
      <dgm:t>
        <a:bodyPr/>
        <a:lstStyle/>
        <a:p>
          <a:pPr>
            <a:lnSpc>
              <a:spcPct val="114000"/>
            </a:lnSpc>
            <a:spcBef>
              <a:spcPts val="600"/>
            </a:spcBef>
            <a:spcAft>
              <a:spcPts val="600"/>
            </a:spcAft>
          </a:pPr>
          <a:endParaRPr lang="en-US" sz="2000"/>
        </a:p>
      </dgm:t>
    </dgm:pt>
    <dgm:pt modelId="{8B662EE0-2AEB-47D9-897C-440E62F5D0BB}" type="sibTrans" cxnId="{746F62CA-8096-4D26-8146-683985D1E0BF}">
      <dgm:prSet/>
      <dgm:spPr/>
      <dgm:t>
        <a:bodyPr/>
        <a:lstStyle/>
        <a:p>
          <a:pPr>
            <a:lnSpc>
              <a:spcPct val="114000"/>
            </a:lnSpc>
            <a:spcBef>
              <a:spcPts val="600"/>
            </a:spcBef>
            <a:spcAft>
              <a:spcPts val="600"/>
            </a:spcAft>
          </a:pPr>
          <a:endParaRPr lang="en-US" sz="2000"/>
        </a:p>
      </dgm:t>
    </dgm:pt>
    <dgm:pt modelId="{4711939E-A8DA-46D5-8AC0-47DC5F387F4C}">
      <dgm:prSet custT="1"/>
      <dgm:spPr>
        <a:solidFill>
          <a:srgbClr val="42BDCA"/>
        </a:solidFill>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Poor home maintenance </a:t>
          </a:r>
          <a:endParaRPr lang="en-US" sz="2000" dirty="0"/>
        </a:p>
      </dgm:t>
    </dgm:pt>
    <dgm:pt modelId="{A91AC0FE-F0C5-4425-A3BD-27B46EB974A2}" type="parTrans" cxnId="{00CB0A42-A8ED-4A10-B229-CC994DDC8C13}">
      <dgm:prSet/>
      <dgm:spPr/>
      <dgm:t>
        <a:bodyPr/>
        <a:lstStyle/>
        <a:p>
          <a:pPr>
            <a:lnSpc>
              <a:spcPct val="114000"/>
            </a:lnSpc>
            <a:spcBef>
              <a:spcPts val="600"/>
            </a:spcBef>
            <a:spcAft>
              <a:spcPts val="600"/>
            </a:spcAft>
          </a:pPr>
          <a:endParaRPr lang="en-US" sz="2000"/>
        </a:p>
      </dgm:t>
    </dgm:pt>
    <dgm:pt modelId="{ACCE4DD7-E0D7-4E51-BF19-1C08E2EF3E1B}" type="sibTrans" cxnId="{00CB0A42-A8ED-4A10-B229-CC994DDC8C13}">
      <dgm:prSet/>
      <dgm:spPr/>
      <dgm:t>
        <a:bodyPr/>
        <a:lstStyle/>
        <a:p>
          <a:pPr>
            <a:lnSpc>
              <a:spcPct val="114000"/>
            </a:lnSpc>
            <a:spcBef>
              <a:spcPts val="600"/>
            </a:spcBef>
            <a:spcAft>
              <a:spcPts val="600"/>
            </a:spcAft>
          </a:pPr>
          <a:endParaRPr lang="en-US" sz="2000"/>
        </a:p>
      </dgm:t>
    </dgm:pt>
    <dgm:pt modelId="{BC7CB735-C650-419E-ACE8-3D5464298958}">
      <dgm:prSet custT="1"/>
      <dgm:spPr>
        <a:solidFill>
          <a:srgbClr val="3CBE99"/>
        </a:solidFill>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Poor or inappropriate lighting </a:t>
          </a:r>
          <a:endParaRPr lang="en-US" sz="2000" dirty="0"/>
        </a:p>
      </dgm:t>
    </dgm:pt>
    <dgm:pt modelId="{2D34CD38-8296-4F64-A373-C7772D3ACA1A}" type="parTrans" cxnId="{C10887F6-5DEB-4860-B12A-1238B2CBFE58}">
      <dgm:prSet/>
      <dgm:spPr/>
      <dgm:t>
        <a:bodyPr/>
        <a:lstStyle/>
        <a:p>
          <a:pPr>
            <a:lnSpc>
              <a:spcPct val="114000"/>
            </a:lnSpc>
            <a:spcBef>
              <a:spcPts val="600"/>
            </a:spcBef>
            <a:spcAft>
              <a:spcPts val="600"/>
            </a:spcAft>
          </a:pPr>
          <a:endParaRPr lang="en-US" sz="2000"/>
        </a:p>
      </dgm:t>
    </dgm:pt>
    <dgm:pt modelId="{0A85F6E2-B59A-418B-B65C-E872CEBEAB8D}" type="sibTrans" cxnId="{C10887F6-5DEB-4860-B12A-1238B2CBFE58}">
      <dgm:prSet/>
      <dgm:spPr/>
      <dgm:t>
        <a:bodyPr/>
        <a:lstStyle/>
        <a:p>
          <a:pPr>
            <a:lnSpc>
              <a:spcPct val="114000"/>
            </a:lnSpc>
            <a:spcBef>
              <a:spcPts val="600"/>
            </a:spcBef>
            <a:spcAft>
              <a:spcPts val="600"/>
            </a:spcAft>
          </a:pPr>
          <a:endParaRPr lang="en-US" sz="2000"/>
        </a:p>
      </dgm:t>
    </dgm:pt>
    <dgm:pt modelId="{608DE124-F779-405A-B704-E5479EEEFDD7}">
      <dgm:prSet custT="1"/>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Inadequate heating and cooling devices </a:t>
          </a:r>
          <a:endParaRPr lang="en-US" sz="2000" dirty="0"/>
        </a:p>
      </dgm:t>
    </dgm:pt>
    <dgm:pt modelId="{656E56E3-72BC-4149-AF20-71A19600C970}" type="parTrans" cxnId="{B1B78162-554D-4747-B86C-2BE12CEC1520}">
      <dgm:prSet/>
      <dgm:spPr/>
      <dgm:t>
        <a:bodyPr/>
        <a:lstStyle/>
        <a:p>
          <a:pPr>
            <a:lnSpc>
              <a:spcPct val="114000"/>
            </a:lnSpc>
            <a:spcBef>
              <a:spcPts val="600"/>
            </a:spcBef>
            <a:spcAft>
              <a:spcPts val="600"/>
            </a:spcAft>
          </a:pPr>
          <a:endParaRPr lang="en-US" sz="2000"/>
        </a:p>
      </dgm:t>
    </dgm:pt>
    <dgm:pt modelId="{39CB9E29-6E43-44BD-B056-C27A77B227A8}" type="sibTrans" cxnId="{B1B78162-554D-4747-B86C-2BE12CEC1520}">
      <dgm:prSet/>
      <dgm:spPr/>
      <dgm:t>
        <a:bodyPr/>
        <a:lstStyle/>
        <a:p>
          <a:pPr>
            <a:lnSpc>
              <a:spcPct val="114000"/>
            </a:lnSpc>
            <a:spcBef>
              <a:spcPts val="600"/>
            </a:spcBef>
            <a:spcAft>
              <a:spcPts val="600"/>
            </a:spcAft>
          </a:pPr>
          <a:endParaRPr lang="en-US" sz="2000"/>
        </a:p>
      </dgm:t>
    </dgm:pt>
    <dgm:pt modelId="{219FDEFA-9F29-4E78-B6CA-27DE359931F3}">
      <dgm:prSet custT="1"/>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Privacy and confidentiality due to inadequate security </a:t>
          </a:r>
          <a:endParaRPr lang="en-US" sz="2000" dirty="0"/>
        </a:p>
      </dgm:t>
    </dgm:pt>
    <dgm:pt modelId="{178FC9CD-6693-4186-B622-A7F83A86F3CD}" type="parTrans" cxnId="{874E9BC1-41E3-4A11-B68F-2B58D9C56B98}">
      <dgm:prSet/>
      <dgm:spPr/>
      <dgm:t>
        <a:bodyPr/>
        <a:lstStyle/>
        <a:p>
          <a:pPr>
            <a:lnSpc>
              <a:spcPct val="114000"/>
            </a:lnSpc>
            <a:spcBef>
              <a:spcPts val="600"/>
            </a:spcBef>
            <a:spcAft>
              <a:spcPts val="600"/>
            </a:spcAft>
          </a:pPr>
          <a:endParaRPr lang="en-US" sz="2000"/>
        </a:p>
      </dgm:t>
    </dgm:pt>
    <dgm:pt modelId="{1C7F5B77-CB3C-4FA5-A2F7-2E014CAAF4ED}" type="sibTrans" cxnId="{874E9BC1-41E3-4A11-B68F-2B58D9C56B98}">
      <dgm:prSet/>
      <dgm:spPr/>
      <dgm:t>
        <a:bodyPr/>
        <a:lstStyle/>
        <a:p>
          <a:pPr>
            <a:lnSpc>
              <a:spcPct val="114000"/>
            </a:lnSpc>
            <a:spcBef>
              <a:spcPts val="600"/>
            </a:spcBef>
            <a:spcAft>
              <a:spcPts val="600"/>
            </a:spcAft>
          </a:pPr>
          <a:endParaRPr lang="en-US" sz="2000"/>
        </a:p>
      </dgm:t>
    </dgm:pt>
    <dgm:pt modelId="{29E77DCE-C7B8-482D-8113-55B52D4C1538}">
      <dgm:prSet custT="1"/>
      <dgm:spPr/>
      <dgm:t>
        <a:bodyPr/>
        <a:lstStyle/>
        <a:p>
          <a:pPr>
            <a:lnSpc>
              <a:spcPct val="114000"/>
            </a:lnSpc>
            <a:spcBef>
              <a:spcPts val="600"/>
            </a:spcBef>
            <a:spcAft>
              <a:spcPts val="600"/>
            </a:spcAft>
            <a:buClr>
              <a:srgbClr val="D73329"/>
            </a:buClr>
            <a:buFont typeface="Wingdings" panose="05000000000000000000" pitchFamily="2" charset="2"/>
            <a:buChar char=""/>
          </a:pPr>
          <a:r>
            <a:rPr lang="en-AU" sz="2000" dirty="0"/>
            <a:t>Social rights infringements </a:t>
          </a:r>
          <a:endParaRPr lang="en-US" sz="2000" dirty="0"/>
        </a:p>
      </dgm:t>
    </dgm:pt>
    <dgm:pt modelId="{CBEA177A-D0A9-481E-8444-0A782B876A66}" type="parTrans" cxnId="{96AB3A34-3F93-4D0A-BD2A-00CFBE9EE271}">
      <dgm:prSet/>
      <dgm:spPr/>
      <dgm:t>
        <a:bodyPr/>
        <a:lstStyle/>
        <a:p>
          <a:pPr>
            <a:lnSpc>
              <a:spcPct val="114000"/>
            </a:lnSpc>
            <a:spcBef>
              <a:spcPts val="600"/>
            </a:spcBef>
            <a:spcAft>
              <a:spcPts val="600"/>
            </a:spcAft>
          </a:pPr>
          <a:endParaRPr lang="en-US" sz="2000"/>
        </a:p>
      </dgm:t>
    </dgm:pt>
    <dgm:pt modelId="{1C178E3E-5141-4BBB-A786-D016798A9DEA}" type="sibTrans" cxnId="{96AB3A34-3F93-4D0A-BD2A-00CFBE9EE271}">
      <dgm:prSet/>
      <dgm:spPr/>
      <dgm:t>
        <a:bodyPr/>
        <a:lstStyle/>
        <a:p>
          <a:pPr>
            <a:lnSpc>
              <a:spcPct val="114000"/>
            </a:lnSpc>
            <a:spcBef>
              <a:spcPts val="600"/>
            </a:spcBef>
            <a:spcAft>
              <a:spcPts val="600"/>
            </a:spcAft>
          </a:pPr>
          <a:endParaRPr lang="en-US" sz="2000"/>
        </a:p>
      </dgm:t>
    </dgm:pt>
    <dgm:pt modelId="{5D829B0E-CB85-4A2E-8576-B6B496BE7E88}" type="pres">
      <dgm:prSet presAssocID="{220E38C6-0039-4730-9539-184D5FA8E493}" presName="diagram" presStyleCnt="0">
        <dgm:presLayoutVars>
          <dgm:dir/>
          <dgm:resizeHandles val="exact"/>
        </dgm:presLayoutVars>
      </dgm:prSet>
      <dgm:spPr/>
      <dgm:t>
        <a:bodyPr/>
        <a:lstStyle/>
        <a:p>
          <a:endParaRPr lang="en-US"/>
        </a:p>
      </dgm:t>
    </dgm:pt>
    <dgm:pt modelId="{52AB450E-80BA-4F77-BFFD-B9206317FF50}" type="pres">
      <dgm:prSet presAssocID="{5E85F8AF-BA9C-43E7-82F1-6FF729B5FA5A}" presName="node" presStyleLbl="node1" presStyleIdx="0" presStyleCnt="6" custScaleX="113921">
        <dgm:presLayoutVars>
          <dgm:bulletEnabled val="1"/>
        </dgm:presLayoutVars>
      </dgm:prSet>
      <dgm:spPr/>
      <dgm:t>
        <a:bodyPr/>
        <a:lstStyle/>
        <a:p>
          <a:endParaRPr lang="en-US"/>
        </a:p>
      </dgm:t>
    </dgm:pt>
    <dgm:pt modelId="{B960ED34-24EA-49CD-9DEB-90C73E2E273C}" type="pres">
      <dgm:prSet presAssocID="{8B662EE0-2AEB-47D9-897C-440E62F5D0BB}" presName="sibTrans" presStyleCnt="0"/>
      <dgm:spPr/>
    </dgm:pt>
    <dgm:pt modelId="{0C6900A0-CA2F-45B0-90DE-84B8A3F400C7}" type="pres">
      <dgm:prSet presAssocID="{4711939E-A8DA-46D5-8AC0-47DC5F387F4C}" presName="node" presStyleLbl="node1" presStyleIdx="1" presStyleCnt="6" custScaleX="113921">
        <dgm:presLayoutVars>
          <dgm:bulletEnabled val="1"/>
        </dgm:presLayoutVars>
      </dgm:prSet>
      <dgm:spPr/>
      <dgm:t>
        <a:bodyPr/>
        <a:lstStyle/>
        <a:p>
          <a:endParaRPr lang="en-US"/>
        </a:p>
      </dgm:t>
    </dgm:pt>
    <dgm:pt modelId="{77EEC880-3A5F-43F3-9F53-86B21F12B4CE}" type="pres">
      <dgm:prSet presAssocID="{ACCE4DD7-E0D7-4E51-BF19-1C08E2EF3E1B}" presName="sibTrans" presStyleCnt="0"/>
      <dgm:spPr/>
    </dgm:pt>
    <dgm:pt modelId="{BB9F6D1F-A12A-4BAE-8088-0D7A13EFA4C4}" type="pres">
      <dgm:prSet presAssocID="{BC7CB735-C650-419E-ACE8-3D5464298958}" presName="node" presStyleLbl="node1" presStyleIdx="2" presStyleCnt="6" custScaleX="113921">
        <dgm:presLayoutVars>
          <dgm:bulletEnabled val="1"/>
        </dgm:presLayoutVars>
      </dgm:prSet>
      <dgm:spPr/>
      <dgm:t>
        <a:bodyPr/>
        <a:lstStyle/>
        <a:p>
          <a:endParaRPr lang="en-US"/>
        </a:p>
      </dgm:t>
    </dgm:pt>
    <dgm:pt modelId="{566FF08E-4326-48C6-9C8A-4BA5F321085C}" type="pres">
      <dgm:prSet presAssocID="{0A85F6E2-B59A-418B-B65C-E872CEBEAB8D}" presName="sibTrans" presStyleCnt="0"/>
      <dgm:spPr/>
    </dgm:pt>
    <dgm:pt modelId="{6A3A61ED-2827-493D-87DE-3A3ACF8D522B}" type="pres">
      <dgm:prSet presAssocID="{608DE124-F779-405A-B704-E5479EEEFDD7}" presName="node" presStyleLbl="node1" presStyleIdx="3" presStyleCnt="6" custScaleX="113921">
        <dgm:presLayoutVars>
          <dgm:bulletEnabled val="1"/>
        </dgm:presLayoutVars>
      </dgm:prSet>
      <dgm:spPr/>
      <dgm:t>
        <a:bodyPr/>
        <a:lstStyle/>
        <a:p>
          <a:endParaRPr lang="en-US"/>
        </a:p>
      </dgm:t>
    </dgm:pt>
    <dgm:pt modelId="{4640CE09-B78D-4003-9AF9-04EB2FC932F4}" type="pres">
      <dgm:prSet presAssocID="{39CB9E29-6E43-44BD-B056-C27A77B227A8}" presName="sibTrans" presStyleCnt="0"/>
      <dgm:spPr/>
    </dgm:pt>
    <dgm:pt modelId="{5683A707-79FE-4303-A65C-9048DBB55379}" type="pres">
      <dgm:prSet presAssocID="{219FDEFA-9F29-4E78-B6CA-27DE359931F3}" presName="node" presStyleLbl="node1" presStyleIdx="4" presStyleCnt="6" custScaleX="113921">
        <dgm:presLayoutVars>
          <dgm:bulletEnabled val="1"/>
        </dgm:presLayoutVars>
      </dgm:prSet>
      <dgm:spPr/>
      <dgm:t>
        <a:bodyPr/>
        <a:lstStyle/>
        <a:p>
          <a:endParaRPr lang="en-US"/>
        </a:p>
      </dgm:t>
    </dgm:pt>
    <dgm:pt modelId="{4117C9E1-BC62-4808-A4B8-FC6C936D003B}" type="pres">
      <dgm:prSet presAssocID="{1C7F5B77-CB3C-4FA5-A2F7-2E014CAAF4ED}" presName="sibTrans" presStyleCnt="0"/>
      <dgm:spPr/>
    </dgm:pt>
    <dgm:pt modelId="{DD997A00-F853-473C-8E69-BC9EAA66C334}" type="pres">
      <dgm:prSet presAssocID="{29E77DCE-C7B8-482D-8113-55B52D4C1538}" presName="node" presStyleLbl="node1" presStyleIdx="5" presStyleCnt="6" custScaleX="113921">
        <dgm:presLayoutVars>
          <dgm:bulletEnabled val="1"/>
        </dgm:presLayoutVars>
      </dgm:prSet>
      <dgm:spPr/>
      <dgm:t>
        <a:bodyPr/>
        <a:lstStyle/>
        <a:p>
          <a:endParaRPr lang="en-US"/>
        </a:p>
      </dgm:t>
    </dgm:pt>
  </dgm:ptLst>
  <dgm:cxnLst>
    <dgm:cxn modelId="{78BB6F0D-9299-43AB-A882-8F3E188BD5DA}" type="presOf" srcId="{608DE124-F779-405A-B704-E5479EEEFDD7}" destId="{6A3A61ED-2827-493D-87DE-3A3ACF8D522B}" srcOrd="0" destOrd="0" presId="urn:microsoft.com/office/officeart/2005/8/layout/default"/>
    <dgm:cxn modelId="{C10887F6-5DEB-4860-B12A-1238B2CBFE58}" srcId="{220E38C6-0039-4730-9539-184D5FA8E493}" destId="{BC7CB735-C650-419E-ACE8-3D5464298958}" srcOrd="2" destOrd="0" parTransId="{2D34CD38-8296-4F64-A373-C7772D3ACA1A}" sibTransId="{0A85F6E2-B59A-418B-B65C-E872CEBEAB8D}"/>
    <dgm:cxn modelId="{B47185EA-AD50-4D8E-BDC7-B970A10103FB}" type="presOf" srcId="{219FDEFA-9F29-4E78-B6CA-27DE359931F3}" destId="{5683A707-79FE-4303-A65C-9048DBB55379}" srcOrd="0" destOrd="0" presId="urn:microsoft.com/office/officeart/2005/8/layout/default"/>
    <dgm:cxn modelId="{9C41AD8F-0CA6-4A54-BFD1-21151CA701EE}" type="presOf" srcId="{29E77DCE-C7B8-482D-8113-55B52D4C1538}" destId="{DD997A00-F853-473C-8E69-BC9EAA66C334}" srcOrd="0" destOrd="0" presId="urn:microsoft.com/office/officeart/2005/8/layout/default"/>
    <dgm:cxn modelId="{B1B78162-554D-4747-B86C-2BE12CEC1520}" srcId="{220E38C6-0039-4730-9539-184D5FA8E493}" destId="{608DE124-F779-405A-B704-E5479EEEFDD7}" srcOrd="3" destOrd="0" parTransId="{656E56E3-72BC-4149-AF20-71A19600C970}" sibTransId="{39CB9E29-6E43-44BD-B056-C27A77B227A8}"/>
    <dgm:cxn modelId="{DDA53ED9-DAAA-49A9-9834-D4132F4E5D80}" type="presOf" srcId="{220E38C6-0039-4730-9539-184D5FA8E493}" destId="{5D829B0E-CB85-4A2E-8576-B6B496BE7E88}" srcOrd="0" destOrd="0" presId="urn:microsoft.com/office/officeart/2005/8/layout/default"/>
    <dgm:cxn modelId="{874E9BC1-41E3-4A11-B68F-2B58D9C56B98}" srcId="{220E38C6-0039-4730-9539-184D5FA8E493}" destId="{219FDEFA-9F29-4E78-B6CA-27DE359931F3}" srcOrd="4" destOrd="0" parTransId="{178FC9CD-6693-4186-B622-A7F83A86F3CD}" sibTransId="{1C7F5B77-CB3C-4FA5-A2F7-2E014CAAF4ED}"/>
    <dgm:cxn modelId="{96AB3A34-3F93-4D0A-BD2A-00CFBE9EE271}" srcId="{220E38C6-0039-4730-9539-184D5FA8E493}" destId="{29E77DCE-C7B8-482D-8113-55B52D4C1538}" srcOrd="5" destOrd="0" parTransId="{CBEA177A-D0A9-481E-8444-0A782B876A66}" sibTransId="{1C178E3E-5141-4BBB-A786-D016798A9DEA}"/>
    <dgm:cxn modelId="{C296B4E5-9F0E-4AD3-886E-FCA9F3FBD048}" type="presOf" srcId="{5E85F8AF-BA9C-43E7-82F1-6FF729B5FA5A}" destId="{52AB450E-80BA-4F77-BFFD-B9206317FF50}" srcOrd="0" destOrd="0" presId="urn:microsoft.com/office/officeart/2005/8/layout/default"/>
    <dgm:cxn modelId="{644668F8-0EA4-43B1-A5C6-476D9E7AF68D}" type="presOf" srcId="{4711939E-A8DA-46D5-8AC0-47DC5F387F4C}" destId="{0C6900A0-CA2F-45B0-90DE-84B8A3F400C7}" srcOrd="0" destOrd="0" presId="urn:microsoft.com/office/officeart/2005/8/layout/default"/>
    <dgm:cxn modelId="{746F62CA-8096-4D26-8146-683985D1E0BF}" srcId="{220E38C6-0039-4730-9539-184D5FA8E493}" destId="{5E85F8AF-BA9C-43E7-82F1-6FF729B5FA5A}" srcOrd="0" destOrd="0" parTransId="{71A857A1-D327-4A82-929F-3906418C8F4A}" sibTransId="{8B662EE0-2AEB-47D9-897C-440E62F5D0BB}"/>
    <dgm:cxn modelId="{00CB0A42-A8ED-4A10-B229-CC994DDC8C13}" srcId="{220E38C6-0039-4730-9539-184D5FA8E493}" destId="{4711939E-A8DA-46D5-8AC0-47DC5F387F4C}" srcOrd="1" destOrd="0" parTransId="{A91AC0FE-F0C5-4425-A3BD-27B46EB974A2}" sibTransId="{ACCE4DD7-E0D7-4E51-BF19-1C08E2EF3E1B}"/>
    <dgm:cxn modelId="{1109ACE3-0071-4166-A142-E8BFE3D51EC8}" type="presOf" srcId="{BC7CB735-C650-419E-ACE8-3D5464298958}" destId="{BB9F6D1F-A12A-4BAE-8088-0D7A13EFA4C4}" srcOrd="0" destOrd="0" presId="urn:microsoft.com/office/officeart/2005/8/layout/default"/>
    <dgm:cxn modelId="{DCE79E45-38BC-47FF-9E34-EF0583CDD8C5}" type="presParOf" srcId="{5D829B0E-CB85-4A2E-8576-B6B496BE7E88}" destId="{52AB450E-80BA-4F77-BFFD-B9206317FF50}" srcOrd="0" destOrd="0" presId="urn:microsoft.com/office/officeart/2005/8/layout/default"/>
    <dgm:cxn modelId="{DC22C0A5-D307-40F7-B6E0-AD58A4ADA7A4}" type="presParOf" srcId="{5D829B0E-CB85-4A2E-8576-B6B496BE7E88}" destId="{B960ED34-24EA-49CD-9DEB-90C73E2E273C}" srcOrd="1" destOrd="0" presId="urn:microsoft.com/office/officeart/2005/8/layout/default"/>
    <dgm:cxn modelId="{53422CF7-8BC6-441C-ACEF-6F0788DFDA22}" type="presParOf" srcId="{5D829B0E-CB85-4A2E-8576-B6B496BE7E88}" destId="{0C6900A0-CA2F-45B0-90DE-84B8A3F400C7}" srcOrd="2" destOrd="0" presId="urn:microsoft.com/office/officeart/2005/8/layout/default"/>
    <dgm:cxn modelId="{51FE0FC0-B135-4FD8-BFB3-8C6A1043810D}" type="presParOf" srcId="{5D829B0E-CB85-4A2E-8576-B6B496BE7E88}" destId="{77EEC880-3A5F-43F3-9F53-86B21F12B4CE}" srcOrd="3" destOrd="0" presId="urn:microsoft.com/office/officeart/2005/8/layout/default"/>
    <dgm:cxn modelId="{6F715C50-FBC3-4A65-B46E-E32606D88E0B}" type="presParOf" srcId="{5D829B0E-CB85-4A2E-8576-B6B496BE7E88}" destId="{BB9F6D1F-A12A-4BAE-8088-0D7A13EFA4C4}" srcOrd="4" destOrd="0" presId="urn:microsoft.com/office/officeart/2005/8/layout/default"/>
    <dgm:cxn modelId="{6A2EDEEE-C7D5-4F26-B52E-5B660B671B4A}" type="presParOf" srcId="{5D829B0E-CB85-4A2E-8576-B6B496BE7E88}" destId="{566FF08E-4326-48C6-9C8A-4BA5F321085C}" srcOrd="5" destOrd="0" presId="urn:microsoft.com/office/officeart/2005/8/layout/default"/>
    <dgm:cxn modelId="{A46F740A-3C5D-42F6-B234-924DB304A2A1}" type="presParOf" srcId="{5D829B0E-CB85-4A2E-8576-B6B496BE7E88}" destId="{6A3A61ED-2827-493D-87DE-3A3ACF8D522B}" srcOrd="6" destOrd="0" presId="urn:microsoft.com/office/officeart/2005/8/layout/default"/>
    <dgm:cxn modelId="{62E0D6A1-6B0E-4FBF-9395-901E4E44C74C}" type="presParOf" srcId="{5D829B0E-CB85-4A2E-8576-B6B496BE7E88}" destId="{4640CE09-B78D-4003-9AF9-04EB2FC932F4}" srcOrd="7" destOrd="0" presId="urn:microsoft.com/office/officeart/2005/8/layout/default"/>
    <dgm:cxn modelId="{C08257AB-CB49-4F9C-9CAE-76A43405D75A}" type="presParOf" srcId="{5D829B0E-CB85-4A2E-8576-B6B496BE7E88}" destId="{5683A707-79FE-4303-A65C-9048DBB55379}" srcOrd="8" destOrd="0" presId="urn:microsoft.com/office/officeart/2005/8/layout/default"/>
    <dgm:cxn modelId="{09873FE0-4637-49EB-9102-B3BE17EA1123}" type="presParOf" srcId="{5D829B0E-CB85-4A2E-8576-B6B496BE7E88}" destId="{4117C9E1-BC62-4808-A4B8-FC6C936D003B}" srcOrd="9" destOrd="0" presId="urn:microsoft.com/office/officeart/2005/8/layout/default"/>
    <dgm:cxn modelId="{C9F8ACA4-8CCD-4863-918E-6C17691CDCEA}" type="presParOf" srcId="{5D829B0E-CB85-4A2E-8576-B6B496BE7E88}" destId="{DD997A00-F853-473C-8E69-BC9EAA66C334}"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52B0FB9F-4B60-4902-B6A5-34526A27D8BF}"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AU"/>
        </a:p>
      </dgm:t>
    </dgm:pt>
    <dgm:pt modelId="{481A1E25-41B0-4A09-9443-4D08EFA86BA0}">
      <dgm:prSet phldrT="[Text]" custT="1"/>
      <dgm:spPr>
        <a:solidFill>
          <a:srgbClr val="458DCF"/>
        </a:solidFill>
      </dgm:spPr>
      <dgm:t>
        <a:bodyPr/>
        <a:lstStyle/>
        <a:p>
          <a:pPr>
            <a:lnSpc>
              <a:spcPct val="114000"/>
            </a:lnSpc>
            <a:spcBef>
              <a:spcPts val="600"/>
            </a:spcBef>
            <a:spcAft>
              <a:spcPts val="600"/>
            </a:spcAft>
          </a:pPr>
          <a:r>
            <a:rPr lang="en-AU" sz="2000" dirty="0"/>
            <a:t>It frames the client as capable of making operational decisions rather than seeking help from others.</a:t>
          </a:r>
        </a:p>
      </dgm:t>
    </dgm:pt>
    <dgm:pt modelId="{8AD8E32F-A271-41B3-86AA-E2BF7B16CDEA}" type="parTrans" cxnId="{CEAD7F4E-066A-4F37-81B5-8FA3B9F97B2B}">
      <dgm:prSet/>
      <dgm:spPr/>
      <dgm:t>
        <a:bodyPr/>
        <a:lstStyle/>
        <a:p>
          <a:pPr>
            <a:lnSpc>
              <a:spcPct val="114000"/>
            </a:lnSpc>
            <a:spcBef>
              <a:spcPts val="600"/>
            </a:spcBef>
            <a:spcAft>
              <a:spcPts val="600"/>
            </a:spcAft>
          </a:pPr>
          <a:endParaRPr lang="en-AU" sz="2000"/>
        </a:p>
      </dgm:t>
    </dgm:pt>
    <dgm:pt modelId="{3C67858C-9D9C-46BC-AE49-7FBFCADB7CEE}" type="sibTrans" cxnId="{CEAD7F4E-066A-4F37-81B5-8FA3B9F97B2B}">
      <dgm:prSet/>
      <dgm:spPr/>
      <dgm:t>
        <a:bodyPr/>
        <a:lstStyle/>
        <a:p>
          <a:pPr>
            <a:lnSpc>
              <a:spcPct val="114000"/>
            </a:lnSpc>
            <a:spcBef>
              <a:spcPts val="600"/>
            </a:spcBef>
            <a:spcAft>
              <a:spcPts val="600"/>
            </a:spcAft>
          </a:pPr>
          <a:endParaRPr lang="en-AU" sz="2000"/>
        </a:p>
      </dgm:t>
    </dgm:pt>
    <dgm:pt modelId="{386B8A3D-05B8-4360-B3FB-2220AFF2747A}">
      <dgm:prSet custT="1"/>
      <dgm:spPr>
        <a:solidFill>
          <a:srgbClr val="3CBE99"/>
        </a:solidFill>
      </dgm:spPr>
      <dgm:t>
        <a:bodyPr/>
        <a:lstStyle/>
        <a:p>
          <a:pPr>
            <a:lnSpc>
              <a:spcPct val="114000"/>
            </a:lnSpc>
            <a:spcBef>
              <a:spcPts val="600"/>
            </a:spcBef>
            <a:spcAft>
              <a:spcPts val="600"/>
            </a:spcAft>
            <a:buFont typeface="Wingdings" panose="05000000000000000000" pitchFamily="2" charset="2"/>
            <a:buChar char=""/>
          </a:pPr>
          <a:r>
            <a:rPr lang="en-AU" sz="2000" dirty="0"/>
            <a:t>It strengthens the client’s understanding of their strengths and limitations.</a:t>
          </a:r>
          <a:endParaRPr lang="en-PH" sz="2000" dirty="0"/>
        </a:p>
      </dgm:t>
    </dgm:pt>
    <dgm:pt modelId="{F4290DA6-7CB4-4C33-A8D1-191D1AAF4B1E}" type="parTrans" cxnId="{DBD0BCC9-89D2-4822-8FA9-AA1308B435A1}">
      <dgm:prSet/>
      <dgm:spPr/>
      <dgm:t>
        <a:bodyPr/>
        <a:lstStyle/>
        <a:p>
          <a:pPr>
            <a:lnSpc>
              <a:spcPct val="114000"/>
            </a:lnSpc>
            <a:spcBef>
              <a:spcPts val="600"/>
            </a:spcBef>
            <a:spcAft>
              <a:spcPts val="600"/>
            </a:spcAft>
          </a:pPr>
          <a:endParaRPr lang="en-AU" sz="2000"/>
        </a:p>
      </dgm:t>
    </dgm:pt>
    <dgm:pt modelId="{6CDCA0C4-E1B1-4F31-B0FE-6C2AFC6DF837}" type="sibTrans" cxnId="{DBD0BCC9-89D2-4822-8FA9-AA1308B435A1}">
      <dgm:prSet/>
      <dgm:spPr/>
      <dgm:t>
        <a:bodyPr/>
        <a:lstStyle/>
        <a:p>
          <a:pPr>
            <a:lnSpc>
              <a:spcPct val="114000"/>
            </a:lnSpc>
            <a:spcBef>
              <a:spcPts val="600"/>
            </a:spcBef>
            <a:spcAft>
              <a:spcPts val="600"/>
            </a:spcAft>
          </a:pPr>
          <a:endParaRPr lang="en-AU" sz="2000"/>
        </a:p>
      </dgm:t>
    </dgm:pt>
    <dgm:pt modelId="{9601FA7A-3C3B-4E1A-8432-2DA553809F07}">
      <dgm:prSet custT="1"/>
      <dgm:spPr/>
      <dgm:t>
        <a:bodyPr/>
        <a:lstStyle/>
        <a:p>
          <a:pPr>
            <a:lnSpc>
              <a:spcPct val="114000"/>
            </a:lnSpc>
            <a:spcBef>
              <a:spcPts val="600"/>
            </a:spcBef>
            <a:spcAft>
              <a:spcPts val="600"/>
            </a:spcAft>
            <a:buFont typeface="Wingdings" panose="05000000000000000000" pitchFamily="2" charset="2"/>
            <a:buChar char=""/>
          </a:pPr>
          <a:r>
            <a:rPr lang="en-AU" sz="2000" dirty="0"/>
            <a:t>It encourages the client to take part in activities, routines and programs they choose.</a:t>
          </a:r>
          <a:endParaRPr lang="en-PH" sz="2000" dirty="0"/>
        </a:p>
      </dgm:t>
    </dgm:pt>
    <dgm:pt modelId="{67DB7243-37E5-4B3C-A82D-268F2FC03A86}" type="parTrans" cxnId="{6A626F1D-110A-4954-A452-B0CF674BD3A8}">
      <dgm:prSet/>
      <dgm:spPr/>
      <dgm:t>
        <a:bodyPr/>
        <a:lstStyle/>
        <a:p>
          <a:pPr>
            <a:lnSpc>
              <a:spcPct val="114000"/>
            </a:lnSpc>
            <a:spcBef>
              <a:spcPts val="600"/>
            </a:spcBef>
            <a:spcAft>
              <a:spcPts val="600"/>
            </a:spcAft>
          </a:pPr>
          <a:endParaRPr lang="en-AU" sz="2000"/>
        </a:p>
      </dgm:t>
    </dgm:pt>
    <dgm:pt modelId="{A432E66A-BA34-48B0-9B68-B04934731162}" type="sibTrans" cxnId="{6A626F1D-110A-4954-A452-B0CF674BD3A8}">
      <dgm:prSet/>
      <dgm:spPr/>
      <dgm:t>
        <a:bodyPr/>
        <a:lstStyle/>
        <a:p>
          <a:pPr>
            <a:lnSpc>
              <a:spcPct val="114000"/>
            </a:lnSpc>
            <a:spcBef>
              <a:spcPts val="600"/>
            </a:spcBef>
            <a:spcAft>
              <a:spcPts val="600"/>
            </a:spcAft>
          </a:pPr>
          <a:endParaRPr lang="en-AU" sz="2000"/>
        </a:p>
      </dgm:t>
    </dgm:pt>
    <dgm:pt modelId="{29786230-2F1C-4D40-BECE-3CB4E034D276}" type="pres">
      <dgm:prSet presAssocID="{52B0FB9F-4B60-4902-B6A5-34526A27D8BF}" presName="linear" presStyleCnt="0">
        <dgm:presLayoutVars>
          <dgm:animLvl val="lvl"/>
          <dgm:resizeHandles val="exact"/>
        </dgm:presLayoutVars>
      </dgm:prSet>
      <dgm:spPr/>
      <dgm:t>
        <a:bodyPr/>
        <a:lstStyle/>
        <a:p>
          <a:endParaRPr lang="en-US"/>
        </a:p>
      </dgm:t>
    </dgm:pt>
    <dgm:pt modelId="{93457E07-CA6B-42FA-A745-4D1B78087AC7}" type="pres">
      <dgm:prSet presAssocID="{481A1E25-41B0-4A09-9443-4D08EFA86BA0}" presName="parentText" presStyleLbl="node1" presStyleIdx="0" presStyleCnt="3">
        <dgm:presLayoutVars>
          <dgm:chMax val="0"/>
          <dgm:bulletEnabled val="1"/>
        </dgm:presLayoutVars>
      </dgm:prSet>
      <dgm:spPr/>
      <dgm:t>
        <a:bodyPr/>
        <a:lstStyle/>
        <a:p>
          <a:endParaRPr lang="en-US"/>
        </a:p>
      </dgm:t>
    </dgm:pt>
    <dgm:pt modelId="{B07EB9E0-0D73-4186-AA88-CA3528E6F2B3}" type="pres">
      <dgm:prSet presAssocID="{3C67858C-9D9C-46BC-AE49-7FBFCADB7CEE}" presName="spacer" presStyleCnt="0"/>
      <dgm:spPr/>
    </dgm:pt>
    <dgm:pt modelId="{C9B5FBB1-A5DF-43EA-8C65-832107D1DCC2}" type="pres">
      <dgm:prSet presAssocID="{386B8A3D-05B8-4360-B3FB-2220AFF2747A}" presName="parentText" presStyleLbl="node1" presStyleIdx="1" presStyleCnt="3">
        <dgm:presLayoutVars>
          <dgm:chMax val="0"/>
          <dgm:bulletEnabled val="1"/>
        </dgm:presLayoutVars>
      </dgm:prSet>
      <dgm:spPr/>
      <dgm:t>
        <a:bodyPr/>
        <a:lstStyle/>
        <a:p>
          <a:endParaRPr lang="en-US"/>
        </a:p>
      </dgm:t>
    </dgm:pt>
    <dgm:pt modelId="{37E24A07-AA5C-47B4-850E-E1D98C39E60E}" type="pres">
      <dgm:prSet presAssocID="{6CDCA0C4-E1B1-4F31-B0FE-6C2AFC6DF837}" presName="spacer" presStyleCnt="0"/>
      <dgm:spPr/>
    </dgm:pt>
    <dgm:pt modelId="{F6CC4DFE-E4BA-44C9-A6CB-EF382CD10EED}" type="pres">
      <dgm:prSet presAssocID="{9601FA7A-3C3B-4E1A-8432-2DA553809F07}" presName="parentText" presStyleLbl="node1" presStyleIdx="2" presStyleCnt="3">
        <dgm:presLayoutVars>
          <dgm:chMax val="0"/>
          <dgm:bulletEnabled val="1"/>
        </dgm:presLayoutVars>
      </dgm:prSet>
      <dgm:spPr/>
      <dgm:t>
        <a:bodyPr/>
        <a:lstStyle/>
        <a:p>
          <a:endParaRPr lang="en-US"/>
        </a:p>
      </dgm:t>
    </dgm:pt>
  </dgm:ptLst>
  <dgm:cxnLst>
    <dgm:cxn modelId="{CEAD7F4E-066A-4F37-81B5-8FA3B9F97B2B}" srcId="{52B0FB9F-4B60-4902-B6A5-34526A27D8BF}" destId="{481A1E25-41B0-4A09-9443-4D08EFA86BA0}" srcOrd="0" destOrd="0" parTransId="{8AD8E32F-A271-41B3-86AA-E2BF7B16CDEA}" sibTransId="{3C67858C-9D9C-46BC-AE49-7FBFCADB7CEE}"/>
    <dgm:cxn modelId="{4B7CB9DD-40BB-4798-85CD-6F8B032F3FED}" type="presOf" srcId="{386B8A3D-05B8-4360-B3FB-2220AFF2747A}" destId="{C9B5FBB1-A5DF-43EA-8C65-832107D1DCC2}" srcOrd="0" destOrd="0" presId="urn:microsoft.com/office/officeart/2005/8/layout/vList2"/>
    <dgm:cxn modelId="{9C5A608B-02C6-425C-A6DB-84B3F99E456D}" type="presOf" srcId="{52B0FB9F-4B60-4902-B6A5-34526A27D8BF}" destId="{29786230-2F1C-4D40-BECE-3CB4E034D276}" srcOrd="0" destOrd="0" presId="urn:microsoft.com/office/officeart/2005/8/layout/vList2"/>
    <dgm:cxn modelId="{6A626F1D-110A-4954-A452-B0CF674BD3A8}" srcId="{52B0FB9F-4B60-4902-B6A5-34526A27D8BF}" destId="{9601FA7A-3C3B-4E1A-8432-2DA553809F07}" srcOrd="2" destOrd="0" parTransId="{67DB7243-37E5-4B3C-A82D-268F2FC03A86}" sibTransId="{A432E66A-BA34-48B0-9B68-B04934731162}"/>
    <dgm:cxn modelId="{75E8DAF6-BCD8-4928-BFF1-72DC3F7DE85C}" type="presOf" srcId="{481A1E25-41B0-4A09-9443-4D08EFA86BA0}" destId="{93457E07-CA6B-42FA-A745-4D1B78087AC7}" srcOrd="0" destOrd="0" presId="urn:microsoft.com/office/officeart/2005/8/layout/vList2"/>
    <dgm:cxn modelId="{774C19BF-B81C-43C0-BF59-6AA93482FF1B}" type="presOf" srcId="{9601FA7A-3C3B-4E1A-8432-2DA553809F07}" destId="{F6CC4DFE-E4BA-44C9-A6CB-EF382CD10EED}" srcOrd="0" destOrd="0" presId="urn:microsoft.com/office/officeart/2005/8/layout/vList2"/>
    <dgm:cxn modelId="{DBD0BCC9-89D2-4822-8FA9-AA1308B435A1}" srcId="{52B0FB9F-4B60-4902-B6A5-34526A27D8BF}" destId="{386B8A3D-05B8-4360-B3FB-2220AFF2747A}" srcOrd="1" destOrd="0" parTransId="{F4290DA6-7CB4-4C33-A8D1-191D1AAF4B1E}" sibTransId="{6CDCA0C4-E1B1-4F31-B0FE-6C2AFC6DF837}"/>
    <dgm:cxn modelId="{59810FDB-133B-4381-8E1A-174F6BA4C347}" type="presParOf" srcId="{29786230-2F1C-4D40-BECE-3CB4E034D276}" destId="{93457E07-CA6B-42FA-A745-4D1B78087AC7}" srcOrd="0" destOrd="0" presId="urn:microsoft.com/office/officeart/2005/8/layout/vList2"/>
    <dgm:cxn modelId="{690B0B4F-B7AE-4A0F-B6C4-10F8B12AD79C}" type="presParOf" srcId="{29786230-2F1C-4D40-BECE-3CB4E034D276}" destId="{B07EB9E0-0D73-4186-AA88-CA3528E6F2B3}" srcOrd="1" destOrd="0" presId="urn:microsoft.com/office/officeart/2005/8/layout/vList2"/>
    <dgm:cxn modelId="{7FE8FF8D-DC86-4BD5-851A-6D4AFCFC313E}" type="presParOf" srcId="{29786230-2F1C-4D40-BECE-3CB4E034D276}" destId="{C9B5FBB1-A5DF-43EA-8C65-832107D1DCC2}" srcOrd="2" destOrd="0" presId="urn:microsoft.com/office/officeart/2005/8/layout/vList2"/>
    <dgm:cxn modelId="{0202667F-CDC2-4657-9721-8C12288B4BE2}" type="presParOf" srcId="{29786230-2F1C-4D40-BECE-3CB4E034D276}" destId="{37E24A07-AA5C-47B4-850E-E1D98C39E60E}" srcOrd="3" destOrd="0" presId="urn:microsoft.com/office/officeart/2005/8/layout/vList2"/>
    <dgm:cxn modelId="{D5BC40AC-D6EF-4BC2-B152-BC138D9FC979}" type="presParOf" srcId="{29786230-2F1C-4D40-BECE-3CB4E034D276}" destId="{F6CC4DFE-E4BA-44C9-A6CB-EF382CD10EED}"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52B0FB9F-4B60-4902-B6A5-34526A27D8BF}" type="doc">
      <dgm:prSet loTypeId="urn:microsoft.com/office/officeart/2005/8/layout/process4" loCatId="list" qsTypeId="urn:microsoft.com/office/officeart/2005/8/quickstyle/simple1" qsCatId="simple" csTypeId="urn:microsoft.com/office/officeart/2005/8/colors/colorful5" csCatId="colorful" phldr="1"/>
      <dgm:spPr/>
      <dgm:t>
        <a:bodyPr/>
        <a:lstStyle/>
        <a:p>
          <a:endParaRPr lang="en-AU"/>
        </a:p>
      </dgm:t>
    </dgm:pt>
    <dgm:pt modelId="{481A1E25-41B0-4A09-9443-4D08EFA86BA0}">
      <dgm:prSet phldrT="[Text]" custT="1"/>
      <dgm:spPr>
        <a:solidFill>
          <a:srgbClr val="70AD47"/>
        </a:solidFill>
      </dgm:spPr>
      <dgm:t>
        <a:bodyPr/>
        <a:lstStyle/>
        <a:p>
          <a:pPr>
            <a:lnSpc>
              <a:spcPct val="114000"/>
            </a:lnSpc>
            <a:spcBef>
              <a:spcPts val="600"/>
            </a:spcBef>
            <a:spcAft>
              <a:spcPts val="600"/>
            </a:spcAft>
          </a:pPr>
          <a:r>
            <a:rPr lang="en-AU" sz="2000" b="0" dirty="0"/>
            <a:t>Review the individualised plan. </a:t>
          </a:r>
        </a:p>
      </dgm:t>
    </dgm:pt>
    <dgm:pt modelId="{8AD8E32F-A271-41B3-86AA-E2BF7B16CDEA}" type="parTrans" cxnId="{CEAD7F4E-066A-4F37-81B5-8FA3B9F97B2B}">
      <dgm:prSet/>
      <dgm:spPr/>
      <dgm:t>
        <a:bodyPr/>
        <a:lstStyle/>
        <a:p>
          <a:pPr>
            <a:lnSpc>
              <a:spcPct val="114000"/>
            </a:lnSpc>
            <a:spcBef>
              <a:spcPts val="600"/>
            </a:spcBef>
            <a:spcAft>
              <a:spcPts val="600"/>
            </a:spcAft>
          </a:pPr>
          <a:endParaRPr lang="en-AU" sz="2000"/>
        </a:p>
      </dgm:t>
    </dgm:pt>
    <dgm:pt modelId="{3C67858C-9D9C-46BC-AE49-7FBFCADB7CEE}" type="sibTrans" cxnId="{CEAD7F4E-066A-4F37-81B5-8FA3B9F97B2B}">
      <dgm:prSet/>
      <dgm:spPr/>
      <dgm:t>
        <a:bodyPr/>
        <a:lstStyle/>
        <a:p>
          <a:pPr>
            <a:lnSpc>
              <a:spcPct val="114000"/>
            </a:lnSpc>
            <a:spcBef>
              <a:spcPts val="600"/>
            </a:spcBef>
            <a:spcAft>
              <a:spcPts val="600"/>
            </a:spcAft>
          </a:pPr>
          <a:endParaRPr lang="en-AU" sz="2000"/>
        </a:p>
      </dgm:t>
    </dgm:pt>
    <dgm:pt modelId="{9601FA7A-3C3B-4E1A-8432-2DA553809F07}">
      <dgm:prSet custT="1"/>
      <dgm:spPr>
        <a:solidFill>
          <a:srgbClr val="3CBE99"/>
        </a:solidFill>
      </dgm:spPr>
      <dgm:t>
        <a:bodyPr/>
        <a:lstStyle/>
        <a:p>
          <a:pPr>
            <a:lnSpc>
              <a:spcPct val="114000"/>
            </a:lnSpc>
            <a:spcBef>
              <a:spcPts val="600"/>
            </a:spcBef>
            <a:spcAft>
              <a:spcPts val="600"/>
            </a:spcAft>
          </a:pPr>
          <a:r>
            <a:rPr lang="en-AU" sz="2000" b="0" dirty="0"/>
            <a:t>Ask relevant personnel for their observations.</a:t>
          </a:r>
          <a:endParaRPr lang="en-PH" sz="2000" b="0" dirty="0"/>
        </a:p>
      </dgm:t>
    </dgm:pt>
    <dgm:pt modelId="{67DB7243-37E5-4B3C-A82D-268F2FC03A86}" type="parTrans" cxnId="{6A626F1D-110A-4954-A452-B0CF674BD3A8}">
      <dgm:prSet/>
      <dgm:spPr/>
      <dgm:t>
        <a:bodyPr/>
        <a:lstStyle/>
        <a:p>
          <a:pPr>
            <a:lnSpc>
              <a:spcPct val="114000"/>
            </a:lnSpc>
            <a:spcBef>
              <a:spcPts val="600"/>
            </a:spcBef>
            <a:spcAft>
              <a:spcPts val="600"/>
            </a:spcAft>
          </a:pPr>
          <a:endParaRPr lang="en-AU" sz="2000"/>
        </a:p>
      </dgm:t>
    </dgm:pt>
    <dgm:pt modelId="{A432E66A-BA34-48B0-9B68-B04934731162}" type="sibTrans" cxnId="{6A626F1D-110A-4954-A452-B0CF674BD3A8}">
      <dgm:prSet/>
      <dgm:spPr/>
      <dgm:t>
        <a:bodyPr/>
        <a:lstStyle/>
        <a:p>
          <a:pPr>
            <a:lnSpc>
              <a:spcPct val="114000"/>
            </a:lnSpc>
            <a:spcBef>
              <a:spcPts val="600"/>
            </a:spcBef>
            <a:spcAft>
              <a:spcPts val="600"/>
            </a:spcAft>
          </a:pPr>
          <a:endParaRPr lang="en-AU" sz="2000"/>
        </a:p>
      </dgm:t>
    </dgm:pt>
    <dgm:pt modelId="{0D1E51CA-85BE-48D0-A8A4-02F7848BD6C2}">
      <dgm:prSet phldrT="[Text]" custT="1"/>
      <dgm:spPr>
        <a:solidFill>
          <a:srgbClr val="49BF64"/>
        </a:solidFill>
      </dgm:spPr>
      <dgm:t>
        <a:bodyPr/>
        <a:lstStyle/>
        <a:p>
          <a:pPr>
            <a:lnSpc>
              <a:spcPct val="114000"/>
            </a:lnSpc>
            <a:spcBef>
              <a:spcPts val="600"/>
            </a:spcBef>
            <a:spcAft>
              <a:spcPts val="600"/>
            </a:spcAft>
          </a:pPr>
          <a:r>
            <a:rPr lang="en-AU" sz="2000" b="0" dirty="0"/>
            <a:t>Observe the client.</a:t>
          </a:r>
        </a:p>
      </dgm:t>
    </dgm:pt>
    <dgm:pt modelId="{B810C2BB-7C22-400F-A42F-73B7FDA1EC90}" type="parTrans" cxnId="{1327B151-67AE-4940-8EA6-4F34C7822D78}">
      <dgm:prSet/>
      <dgm:spPr/>
      <dgm:t>
        <a:bodyPr/>
        <a:lstStyle/>
        <a:p>
          <a:pPr>
            <a:lnSpc>
              <a:spcPct val="114000"/>
            </a:lnSpc>
            <a:spcBef>
              <a:spcPts val="600"/>
            </a:spcBef>
            <a:spcAft>
              <a:spcPts val="600"/>
            </a:spcAft>
          </a:pPr>
          <a:endParaRPr lang="en-AU" sz="2000"/>
        </a:p>
      </dgm:t>
    </dgm:pt>
    <dgm:pt modelId="{0746AF4E-C2C9-4931-9A6D-B189FA66954E}" type="sibTrans" cxnId="{1327B151-67AE-4940-8EA6-4F34C7822D78}">
      <dgm:prSet/>
      <dgm:spPr/>
      <dgm:t>
        <a:bodyPr/>
        <a:lstStyle/>
        <a:p>
          <a:pPr>
            <a:lnSpc>
              <a:spcPct val="114000"/>
            </a:lnSpc>
            <a:spcBef>
              <a:spcPts val="600"/>
            </a:spcBef>
            <a:spcAft>
              <a:spcPts val="600"/>
            </a:spcAft>
          </a:pPr>
          <a:endParaRPr lang="en-AU" sz="2000"/>
        </a:p>
      </dgm:t>
    </dgm:pt>
    <dgm:pt modelId="{6041BFE1-B60E-423D-BA57-65790419F4ED}">
      <dgm:prSet custT="1"/>
      <dgm:spPr>
        <a:solidFill>
          <a:srgbClr val="458DCF"/>
        </a:solidFill>
      </dgm:spPr>
      <dgm:t>
        <a:bodyPr/>
        <a:lstStyle/>
        <a:p>
          <a:pPr>
            <a:lnSpc>
              <a:spcPct val="114000"/>
            </a:lnSpc>
            <a:spcBef>
              <a:spcPts val="600"/>
            </a:spcBef>
            <a:spcAft>
              <a:spcPts val="600"/>
            </a:spcAft>
          </a:pPr>
          <a:r>
            <a:rPr lang="en-AU" sz="2000" b="0" dirty="0"/>
            <a:t>Interview the client’s family and friends.</a:t>
          </a:r>
          <a:endParaRPr lang="en-PH" sz="2000" b="0" dirty="0"/>
        </a:p>
      </dgm:t>
    </dgm:pt>
    <dgm:pt modelId="{F7DEB0B2-B514-4E1C-B908-2CF7E1DB9960}" type="parTrans" cxnId="{6DA1C6AC-284A-40F9-B69E-015F69045091}">
      <dgm:prSet/>
      <dgm:spPr/>
      <dgm:t>
        <a:bodyPr/>
        <a:lstStyle/>
        <a:p>
          <a:pPr>
            <a:lnSpc>
              <a:spcPct val="114000"/>
            </a:lnSpc>
            <a:spcBef>
              <a:spcPts val="600"/>
            </a:spcBef>
            <a:spcAft>
              <a:spcPts val="600"/>
            </a:spcAft>
          </a:pPr>
          <a:endParaRPr lang="en-AU" sz="2000"/>
        </a:p>
      </dgm:t>
    </dgm:pt>
    <dgm:pt modelId="{96A8507D-E665-4181-B571-455DACA2A551}" type="sibTrans" cxnId="{6DA1C6AC-284A-40F9-B69E-015F69045091}">
      <dgm:prSet/>
      <dgm:spPr/>
      <dgm:t>
        <a:bodyPr/>
        <a:lstStyle/>
        <a:p>
          <a:pPr>
            <a:lnSpc>
              <a:spcPct val="114000"/>
            </a:lnSpc>
            <a:spcBef>
              <a:spcPts val="600"/>
            </a:spcBef>
            <a:spcAft>
              <a:spcPts val="600"/>
            </a:spcAft>
          </a:pPr>
          <a:endParaRPr lang="en-AU" sz="2000"/>
        </a:p>
      </dgm:t>
    </dgm:pt>
    <dgm:pt modelId="{8B30077F-97BB-4249-85C3-01B6042F03BC}" type="pres">
      <dgm:prSet presAssocID="{52B0FB9F-4B60-4902-B6A5-34526A27D8BF}" presName="Name0" presStyleCnt="0">
        <dgm:presLayoutVars>
          <dgm:dir/>
          <dgm:animLvl val="lvl"/>
          <dgm:resizeHandles val="exact"/>
        </dgm:presLayoutVars>
      </dgm:prSet>
      <dgm:spPr/>
      <dgm:t>
        <a:bodyPr/>
        <a:lstStyle/>
        <a:p>
          <a:endParaRPr lang="en-US"/>
        </a:p>
      </dgm:t>
    </dgm:pt>
    <dgm:pt modelId="{BCB9136C-D03B-46FD-9075-046A859C5DFC}" type="pres">
      <dgm:prSet presAssocID="{6041BFE1-B60E-423D-BA57-65790419F4ED}" presName="boxAndChildren" presStyleCnt="0"/>
      <dgm:spPr/>
    </dgm:pt>
    <dgm:pt modelId="{1F61C2A8-7DD5-41CC-B4F7-5E8C76A6FF91}" type="pres">
      <dgm:prSet presAssocID="{6041BFE1-B60E-423D-BA57-65790419F4ED}" presName="parentTextBox" presStyleLbl="node1" presStyleIdx="0" presStyleCnt="4"/>
      <dgm:spPr/>
      <dgm:t>
        <a:bodyPr/>
        <a:lstStyle/>
        <a:p>
          <a:endParaRPr lang="en-US"/>
        </a:p>
      </dgm:t>
    </dgm:pt>
    <dgm:pt modelId="{C68BE01C-615B-45BD-AB02-B389D7C6F7B9}" type="pres">
      <dgm:prSet presAssocID="{A432E66A-BA34-48B0-9B68-B04934731162}" presName="sp" presStyleCnt="0"/>
      <dgm:spPr/>
    </dgm:pt>
    <dgm:pt modelId="{15614BAC-3BB1-4ADB-A30C-9EC4A9E89074}" type="pres">
      <dgm:prSet presAssocID="{9601FA7A-3C3B-4E1A-8432-2DA553809F07}" presName="arrowAndChildren" presStyleCnt="0"/>
      <dgm:spPr/>
    </dgm:pt>
    <dgm:pt modelId="{CF8B5809-8EE5-4F5B-8B1D-555DC30FD54F}" type="pres">
      <dgm:prSet presAssocID="{9601FA7A-3C3B-4E1A-8432-2DA553809F07}" presName="parentTextArrow" presStyleLbl="node1" presStyleIdx="1" presStyleCnt="4"/>
      <dgm:spPr/>
      <dgm:t>
        <a:bodyPr/>
        <a:lstStyle/>
        <a:p>
          <a:endParaRPr lang="en-US"/>
        </a:p>
      </dgm:t>
    </dgm:pt>
    <dgm:pt modelId="{1F459781-0B1C-4E42-92D8-B3C44D50E0F0}" type="pres">
      <dgm:prSet presAssocID="{0746AF4E-C2C9-4931-9A6D-B189FA66954E}" presName="sp" presStyleCnt="0"/>
      <dgm:spPr/>
    </dgm:pt>
    <dgm:pt modelId="{6B073ED8-24EF-4401-B014-E39CD1EC4E06}" type="pres">
      <dgm:prSet presAssocID="{0D1E51CA-85BE-48D0-A8A4-02F7848BD6C2}" presName="arrowAndChildren" presStyleCnt="0"/>
      <dgm:spPr/>
    </dgm:pt>
    <dgm:pt modelId="{41FEE156-D5DA-4BE5-B6D2-68E97F8ABA41}" type="pres">
      <dgm:prSet presAssocID="{0D1E51CA-85BE-48D0-A8A4-02F7848BD6C2}" presName="parentTextArrow" presStyleLbl="node1" presStyleIdx="2" presStyleCnt="4"/>
      <dgm:spPr/>
      <dgm:t>
        <a:bodyPr/>
        <a:lstStyle/>
        <a:p>
          <a:endParaRPr lang="en-US"/>
        </a:p>
      </dgm:t>
    </dgm:pt>
    <dgm:pt modelId="{69E1F016-11AD-4DDB-BF2E-F7AB70DCD212}" type="pres">
      <dgm:prSet presAssocID="{3C67858C-9D9C-46BC-AE49-7FBFCADB7CEE}" presName="sp" presStyleCnt="0"/>
      <dgm:spPr/>
    </dgm:pt>
    <dgm:pt modelId="{D3535F9C-443A-4C0F-B11E-77C89EA14DFD}" type="pres">
      <dgm:prSet presAssocID="{481A1E25-41B0-4A09-9443-4D08EFA86BA0}" presName="arrowAndChildren" presStyleCnt="0"/>
      <dgm:spPr/>
    </dgm:pt>
    <dgm:pt modelId="{1710D7C1-1556-48D8-B4E2-C352A15E7F67}" type="pres">
      <dgm:prSet presAssocID="{481A1E25-41B0-4A09-9443-4D08EFA86BA0}" presName="parentTextArrow" presStyleLbl="node1" presStyleIdx="3" presStyleCnt="4"/>
      <dgm:spPr/>
      <dgm:t>
        <a:bodyPr/>
        <a:lstStyle/>
        <a:p>
          <a:endParaRPr lang="en-US"/>
        </a:p>
      </dgm:t>
    </dgm:pt>
  </dgm:ptLst>
  <dgm:cxnLst>
    <dgm:cxn modelId="{CEAD7F4E-066A-4F37-81B5-8FA3B9F97B2B}" srcId="{52B0FB9F-4B60-4902-B6A5-34526A27D8BF}" destId="{481A1E25-41B0-4A09-9443-4D08EFA86BA0}" srcOrd="0" destOrd="0" parTransId="{8AD8E32F-A271-41B3-86AA-E2BF7B16CDEA}" sibTransId="{3C67858C-9D9C-46BC-AE49-7FBFCADB7CEE}"/>
    <dgm:cxn modelId="{1327B151-67AE-4940-8EA6-4F34C7822D78}" srcId="{52B0FB9F-4B60-4902-B6A5-34526A27D8BF}" destId="{0D1E51CA-85BE-48D0-A8A4-02F7848BD6C2}" srcOrd="1" destOrd="0" parTransId="{B810C2BB-7C22-400F-A42F-73B7FDA1EC90}" sibTransId="{0746AF4E-C2C9-4931-9A6D-B189FA66954E}"/>
    <dgm:cxn modelId="{D5870B53-4C7A-4D92-9C6E-82FC50EE8325}" type="presOf" srcId="{6041BFE1-B60E-423D-BA57-65790419F4ED}" destId="{1F61C2A8-7DD5-41CC-B4F7-5E8C76A6FF91}" srcOrd="0" destOrd="0" presId="urn:microsoft.com/office/officeart/2005/8/layout/process4"/>
    <dgm:cxn modelId="{AE3C3C1A-EBCD-4467-A0AE-7C886BC65640}" type="presOf" srcId="{9601FA7A-3C3B-4E1A-8432-2DA553809F07}" destId="{CF8B5809-8EE5-4F5B-8B1D-555DC30FD54F}" srcOrd="0" destOrd="0" presId="urn:microsoft.com/office/officeart/2005/8/layout/process4"/>
    <dgm:cxn modelId="{764CE7D1-5E7E-4859-BCB4-4BA79A5F9E6D}" type="presOf" srcId="{0D1E51CA-85BE-48D0-A8A4-02F7848BD6C2}" destId="{41FEE156-D5DA-4BE5-B6D2-68E97F8ABA41}" srcOrd="0" destOrd="0" presId="urn:microsoft.com/office/officeart/2005/8/layout/process4"/>
    <dgm:cxn modelId="{6A626F1D-110A-4954-A452-B0CF674BD3A8}" srcId="{52B0FB9F-4B60-4902-B6A5-34526A27D8BF}" destId="{9601FA7A-3C3B-4E1A-8432-2DA553809F07}" srcOrd="2" destOrd="0" parTransId="{67DB7243-37E5-4B3C-A82D-268F2FC03A86}" sibTransId="{A432E66A-BA34-48B0-9B68-B04934731162}"/>
    <dgm:cxn modelId="{6DA1C6AC-284A-40F9-B69E-015F69045091}" srcId="{52B0FB9F-4B60-4902-B6A5-34526A27D8BF}" destId="{6041BFE1-B60E-423D-BA57-65790419F4ED}" srcOrd="3" destOrd="0" parTransId="{F7DEB0B2-B514-4E1C-B908-2CF7E1DB9960}" sibTransId="{96A8507D-E665-4181-B571-455DACA2A551}"/>
    <dgm:cxn modelId="{DDF6CF3C-3B9D-4799-96F7-99FD547D4175}" type="presOf" srcId="{52B0FB9F-4B60-4902-B6A5-34526A27D8BF}" destId="{8B30077F-97BB-4249-85C3-01B6042F03BC}" srcOrd="0" destOrd="0" presId="urn:microsoft.com/office/officeart/2005/8/layout/process4"/>
    <dgm:cxn modelId="{81FFF902-B2B1-4B4E-B5E4-2D9E2C3006BD}" type="presOf" srcId="{481A1E25-41B0-4A09-9443-4D08EFA86BA0}" destId="{1710D7C1-1556-48D8-B4E2-C352A15E7F67}" srcOrd="0" destOrd="0" presId="urn:microsoft.com/office/officeart/2005/8/layout/process4"/>
    <dgm:cxn modelId="{F43FD763-6035-4B4F-9B1A-122BFAFF65E1}" type="presParOf" srcId="{8B30077F-97BB-4249-85C3-01B6042F03BC}" destId="{BCB9136C-D03B-46FD-9075-046A859C5DFC}" srcOrd="0" destOrd="0" presId="urn:microsoft.com/office/officeart/2005/8/layout/process4"/>
    <dgm:cxn modelId="{5EBD8009-811B-438F-9543-96784C836E26}" type="presParOf" srcId="{BCB9136C-D03B-46FD-9075-046A859C5DFC}" destId="{1F61C2A8-7DD5-41CC-B4F7-5E8C76A6FF91}" srcOrd="0" destOrd="0" presId="urn:microsoft.com/office/officeart/2005/8/layout/process4"/>
    <dgm:cxn modelId="{DAD4050C-AC98-4237-8902-615C19752442}" type="presParOf" srcId="{8B30077F-97BB-4249-85C3-01B6042F03BC}" destId="{C68BE01C-615B-45BD-AB02-B389D7C6F7B9}" srcOrd="1" destOrd="0" presId="urn:microsoft.com/office/officeart/2005/8/layout/process4"/>
    <dgm:cxn modelId="{46D7A9FB-0301-4A1B-9A29-893F3894B255}" type="presParOf" srcId="{8B30077F-97BB-4249-85C3-01B6042F03BC}" destId="{15614BAC-3BB1-4ADB-A30C-9EC4A9E89074}" srcOrd="2" destOrd="0" presId="urn:microsoft.com/office/officeart/2005/8/layout/process4"/>
    <dgm:cxn modelId="{210FEB2B-2239-4923-A84E-206E9B1B9750}" type="presParOf" srcId="{15614BAC-3BB1-4ADB-A30C-9EC4A9E89074}" destId="{CF8B5809-8EE5-4F5B-8B1D-555DC30FD54F}" srcOrd="0" destOrd="0" presId="urn:microsoft.com/office/officeart/2005/8/layout/process4"/>
    <dgm:cxn modelId="{97764FDE-C0C4-4654-BA33-13255F612BE7}" type="presParOf" srcId="{8B30077F-97BB-4249-85C3-01B6042F03BC}" destId="{1F459781-0B1C-4E42-92D8-B3C44D50E0F0}" srcOrd="3" destOrd="0" presId="urn:microsoft.com/office/officeart/2005/8/layout/process4"/>
    <dgm:cxn modelId="{DBE1AB89-2B19-4BB0-B7CA-55C56BF87F9A}" type="presParOf" srcId="{8B30077F-97BB-4249-85C3-01B6042F03BC}" destId="{6B073ED8-24EF-4401-B014-E39CD1EC4E06}" srcOrd="4" destOrd="0" presId="urn:microsoft.com/office/officeart/2005/8/layout/process4"/>
    <dgm:cxn modelId="{49483864-69B1-4D44-B193-656044358CC7}" type="presParOf" srcId="{6B073ED8-24EF-4401-B014-E39CD1EC4E06}" destId="{41FEE156-D5DA-4BE5-B6D2-68E97F8ABA41}" srcOrd="0" destOrd="0" presId="urn:microsoft.com/office/officeart/2005/8/layout/process4"/>
    <dgm:cxn modelId="{E878BAF2-2E9E-4A7C-A9C9-ED28DF210758}" type="presParOf" srcId="{8B30077F-97BB-4249-85C3-01B6042F03BC}" destId="{69E1F016-11AD-4DDB-BF2E-F7AB70DCD212}" srcOrd="5" destOrd="0" presId="urn:microsoft.com/office/officeart/2005/8/layout/process4"/>
    <dgm:cxn modelId="{A84ECE71-2841-4574-A1B4-9033A9A55CBB}" type="presParOf" srcId="{8B30077F-97BB-4249-85C3-01B6042F03BC}" destId="{D3535F9C-443A-4C0F-B11E-77C89EA14DFD}" srcOrd="6" destOrd="0" presId="urn:microsoft.com/office/officeart/2005/8/layout/process4"/>
    <dgm:cxn modelId="{9A22A8F6-00CD-4D1A-B679-33B1BA24A719}" type="presParOf" srcId="{D3535F9C-443A-4C0F-B11E-77C89EA14DFD}" destId="{1710D7C1-1556-48D8-B4E2-C352A15E7F67}"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1F81124C-789C-4E50-BA45-E7652ADC9DFF}"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AU"/>
        </a:p>
      </dgm:t>
    </dgm:pt>
    <dgm:pt modelId="{7890FC90-854E-44E6-9042-C50CA623980F}">
      <dgm:prSet phldrT="[Text]" custT="1"/>
      <dgm:spPr>
        <a:solidFill>
          <a:srgbClr val="458DCF"/>
        </a:solidFill>
      </dgm:spPr>
      <dgm:t>
        <a:bodyPr/>
        <a:lstStyle/>
        <a:p>
          <a:pPr>
            <a:lnSpc>
              <a:spcPct val="114000"/>
            </a:lnSpc>
            <a:spcBef>
              <a:spcPts val="600"/>
            </a:spcBef>
            <a:spcAft>
              <a:spcPts val="600"/>
            </a:spcAft>
          </a:pPr>
          <a:r>
            <a:rPr lang="en-AU" sz="2000" b="0" dirty="0"/>
            <a:t>Person feedback reporting and complaints processing</a:t>
          </a:r>
        </a:p>
      </dgm:t>
    </dgm:pt>
    <dgm:pt modelId="{2F964872-6295-4A81-AB8B-B6DE6D0ECAB4}" type="parTrans" cxnId="{007C6F1B-09A6-4710-8B43-0B3668173619}">
      <dgm:prSet/>
      <dgm:spPr/>
      <dgm:t>
        <a:bodyPr/>
        <a:lstStyle/>
        <a:p>
          <a:pPr>
            <a:lnSpc>
              <a:spcPct val="114000"/>
            </a:lnSpc>
            <a:spcBef>
              <a:spcPts val="600"/>
            </a:spcBef>
            <a:spcAft>
              <a:spcPts val="600"/>
            </a:spcAft>
          </a:pPr>
          <a:endParaRPr lang="en-AU" sz="2000"/>
        </a:p>
      </dgm:t>
    </dgm:pt>
    <dgm:pt modelId="{8EE0783A-F8B1-4B6E-BB07-1FE5990185C4}" type="sibTrans" cxnId="{007C6F1B-09A6-4710-8B43-0B3668173619}">
      <dgm:prSet/>
      <dgm:spPr/>
      <dgm:t>
        <a:bodyPr/>
        <a:lstStyle/>
        <a:p>
          <a:pPr>
            <a:lnSpc>
              <a:spcPct val="114000"/>
            </a:lnSpc>
            <a:spcBef>
              <a:spcPts val="600"/>
            </a:spcBef>
            <a:spcAft>
              <a:spcPts val="600"/>
            </a:spcAft>
          </a:pPr>
          <a:endParaRPr lang="en-AU" sz="2000"/>
        </a:p>
      </dgm:t>
    </dgm:pt>
    <dgm:pt modelId="{9D1F6127-C9AB-41BF-B930-7724252F0015}">
      <dgm:prSet phldrT="[Text]" custT="1"/>
      <dgm:spPr/>
      <dgm:t>
        <a:bodyPr/>
        <a:lstStyle/>
        <a:p>
          <a:pPr>
            <a:lnSpc>
              <a:spcPct val="114000"/>
            </a:lnSpc>
            <a:spcBef>
              <a:spcPts val="600"/>
            </a:spcBef>
            <a:spcAft>
              <a:spcPts val="600"/>
            </a:spcAft>
            <a:buFont typeface="Wingdings" panose="05000000000000000000" pitchFamily="2" charset="2"/>
            <a:buChar char=""/>
          </a:pPr>
          <a:r>
            <a:rPr lang="en-AU" sz="2000" b="0" dirty="0"/>
            <a:t>Person access to information and education</a:t>
          </a:r>
        </a:p>
      </dgm:t>
    </dgm:pt>
    <dgm:pt modelId="{93D7423D-8B1C-4975-867D-FD554AA15DDC}" type="parTrans" cxnId="{24A38D2A-1231-4332-9FB0-F562AE7A73D9}">
      <dgm:prSet/>
      <dgm:spPr/>
      <dgm:t>
        <a:bodyPr/>
        <a:lstStyle/>
        <a:p>
          <a:pPr>
            <a:lnSpc>
              <a:spcPct val="114000"/>
            </a:lnSpc>
            <a:spcBef>
              <a:spcPts val="600"/>
            </a:spcBef>
            <a:spcAft>
              <a:spcPts val="600"/>
            </a:spcAft>
          </a:pPr>
          <a:endParaRPr lang="en-AU" sz="2000"/>
        </a:p>
      </dgm:t>
    </dgm:pt>
    <dgm:pt modelId="{93F38951-150A-4EE4-9146-9739A675C1D7}" type="sibTrans" cxnId="{24A38D2A-1231-4332-9FB0-F562AE7A73D9}">
      <dgm:prSet/>
      <dgm:spPr/>
      <dgm:t>
        <a:bodyPr/>
        <a:lstStyle/>
        <a:p>
          <a:pPr>
            <a:lnSpc>
              <a:spcPct val="114000"/>
            </a:lnSpc>
            <a:spcBef>
              <a:spcPts val="600"/>
            </a:spcBef>
            <a:spcAft>
              <a:spcPts val="600"/>
            </a:spcAft>
          </a:pPr>
          <a:endParaRPr lang="en-AU" sz="2000"/>
        </a:p>
      </dgm:t>
    </dgm:pt>
    <dgm:pt modelId="{C79E9CF2-4C31-4F82-AA49-581906EA4284}" type="pres">
      <dgm:prSet presAssocID="{1F81124C-789C-4E50-BA45-E7652ADC9DFF}" presName="diagram" presStyleCnt="0">
        <dgm:presLayoutVars>
          <dgm:dir/>
          <dgm:resizeHandles val="exact"/>
        </dgm:presLayoutVars>
      </dgm:prSet>
      <dgm:spPr/>
      <dgm:t>
        <a:bodyPr/>
        <a:lstStyle/>
        <a:p>
          <a:endParaRPr lang="en-US"/>
        </a:p>
      </dgm:t>
    </dgm:pt>
    <dgm:pt modelId="{5BF4F745-7405-44E9-A5AA-28FE1C5A1861}" type="pres">
      <dgm:prSet presAssocID="{7890FC90-854E-44E6-9042-C50CA623980F}" presName="node" presStyleLbl="node1" presStyleIdx="0" presStyleCnt="2">
        <dgm:presLayoutVars>
          <dgm:bulletEnabled val="1"/>
        </dgm:presLayoutVars>
      </dgm:prSet>
      <dgm:spPr>
        <a:prstGeom prst="round2SameRect">
          <a:avLst/>
        </a:prstGeom>
      </dgm:spPr>
      <dgm:t>
        <a:bodyPr/>
        <a:lstStyle/>
        <a:p>
          <a:endParaRPr lang="en-US"/>
        </a:p>
      </dgm:t>
    </dgm:pt>
    <dgm:pt modelId="{F767646F-27DF-4BD7-9338-BF308FB80E04}" type="pres">
      <dgm:prSet presAssocID="{8EE0783A-F8B1-4B6E-BB07-1FE5990185C4}" presName="sibTrans" presStyleCnt="0"/>
      <dgm:spPr/>
    </dgm:pt>
    <dgm:pt modelId="{20157D1F-A6B0-40EE-9BD5-B98C5B1D74F0}" type="pres">
      <dgm:prSet presAssocID="{9D1F6127-C9AB-41BF-B930-7724252F0015}" presName="node" presStyleLbl="node1" presStyleIdx="1" presStyleCnt="2">
        <dgm:presLayoutVars>
          <dgm:bulletEnabled val="1"/>
        </dgm:presLayoutVars>
      </dgm:prSet>
      <dgm:spPr>
        <a:prstGeom prst="round2SameRect">
          <a:avLst/>
        </a:prstGeom>
      </dgm:spPr>
      <dgm:t>
        <a:bodyPr/>
        <a:lstStyle/>
        <a:p>
          <a:endParaRPr lang="en-US"/>
        </a:p>
      </dgm:t>
    </dgm:pt>
  </dgm:ptLst>
  <dgm:cxnLst>
    <dgm:cxn modelId="{9C9D8593-34B0-4531-B3C2-2749F6831999}" type="presOf" srcId="{1F81124C-789C-4E50-BA45-E7652ADC9DFF}" destId="{C79E9CF2-4C31-4F82-AA49-581906EA4284}" srcOrd="0" destOrd="0" presId="urn:microsoft.com/office/officeart/2005/8/layout/default"/>
    <dgm:cxn modelId="{24A38D2A-1231-4332-9FB0-F562AE7A73D9}" srcId="{1F81124C-789C-4E50-BA45-E7652ADC9DFF}" destId="{9D1F6127-C9AB-41BF-B930-7724252F0015}" srcOrd="1" destOrd="0" parTransId="{93D7423D-8B1C-4975-867D-FD554AA15DDC}" sibTransId="{93F38951-150A-4EE4-9146-9739A675C1D7}"/>
    <dgm:cxn modelId="{7D52D72C-1E32-4398-86A5-6AE33857DE16}" type="presOf" srcId="{9D1F6127-C9AB-41BF-B930-7724252F0015}" destId="{20157D1F-A6B0-40EE-9BD5-B98C5B1D74F0}" srcOrd="0" destOrd="0" presId="urn:microsoft.com/office/officeart/2005/8/layout/default"/>
    <dgm:cxn modelId="{007C6F1B-09A6-4710-8B43-0B3668173619}" srcId="{1F81124C-789C-4E50-BA45-E7652ADC9DFF}" destId="{7890FC90-854E-44E6-9042-C50CA623980F}" srcOrd="0" destOrd="0" parTransId="{2F964872-6295-4A81-AB8B-B6DE6D0ECAB4}" sibTransId="{8EE0783A-F8B1-4B6E-BB07-1FE5990185C4}"/>
    <dgm:cxn modelId="{50D16D7A-FE44-46F1-9C03-E5FDDA4A0F87}" type="presOf" srcId="{7890FC90-854E-44E6-9042-C50CA623980F}" destId="{5BF4F745-7405-44E9-A5AA-28FE1C5A1861}" srcOrd="0" destOrd="0" presId="urn:microsoft.com/office/officeart/2005/8/layout/default"/>
    <dgm:cxn modelId="{8933D058-6D50-4EE6-87AB-29AA780BADA9}" type="presParOf" srcId="{C79E9CF2-4C31-4F82-AA49-581906EA4284}" destId="{5BF4F745-7405-44E9-A5AA-28FE1C5A1861}" srcOrd="0" destOrd="0" presId="urn:microsoft.com/office/officeart/2005/8/layout/default"/>
    <dgm:cxn modelId="{86C6532D-B734-4CB4-B32F-215F6EF517D4}" type="presParOf" srcId="{C79E9CF2-4C31-4F82-AA49-581906EA4284}" destId="{F767646F-27DF-4BD7-9338-BF308FB80E04}" srcOrd="1" destOrd="0" presId="urn:microsoft.com/office/officeart/2005/8/layout/default"/>
    <dgm:cxn modelId="{C4513745-2105-4A46-B85A-C6202513712B}" type="presParOf" srcId="{C79E9CF2-4C31-4F82-AA49-581906EA4284}" destId="{20157D1F-A6B0-40EE-9BD5-B98C5B1D74F0}" srcOrd="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9D7B8F46-2865-4B0D-AFE8-447FD0042618}" type="doc">
      <dgm:prSet loTypeId="urn:microsoft.com/office/officeart/2005/8/layout/list1" loCatId="list" qsTypeId="urn:microsoft.com/office/officeart/2005/8/quickstyle/simple1" qsCatId="simple" csTypeId="urn:microsoft.com/office/officeart/2005/8/colors/colorful5" csCatId="colorful" phldr="1"/>
      <dgm:spPr/>
      <dgm:t>
        <a:bodyPr/>
        <a:lstStyle/>
        <a:p>
          <a:endParaRPr lang="en-US"/>
        </a:p>
      </dgm:t>
    </dgm:pt>
    <dgm:pt modelId="{FAF1B709-FDB0-42BF-A09F-4939BB51DAA3}">
      <dgm:prSet phldrT="[Text]" custT="1"/>
      <dgm:spPr>
        <a:solidFill>
          <a:srgbClr val="458DCF"/>
        </a:solidFill>
      </dgm:spPr>
      <dgm:t>
        <a:bodyPr/>
        <a:lstStyle/>
        <a:p>
          <a:pPr>
            <a:lnSpc>
              <a:spcPct val="114000"/>
            </a:lnSpc>
            <a:spcBef>
              <a:spcPts val="600"/>
            </a:spcBef>
            <a:spcAft>
              <a:spcPts val="600"/>
            </a:spcAft>
          </a:pPr>
          <a:r>
            <a:rPr lang="en-US" sz="2000" dirty="0"/>
            <a:t>Keep track of their physical needs.</a:t>
          </a:r>
        </a:p>
      </dgm:t>
    </dgm:pt>
    <dgm:pt modelId="{16E68049-7C84-4C7B-952E-4078A095137E}" type="parTrans" cxnId="{F5BB469E-A8D1-44D8-A00A-9F6FEB21C494}">
      <dgm:prSet/>
      <dgm:spPr/>
      <dgm:t>
        <a:bodyPr/>
        <a:lstStyle/>
        <a:p>
          <a:pPr>
            <a:lnSpc>
              <a:spcPct val="114000"/>
            </a:lnSpc>
            <a:spcBef>
              <a:spcPts val="600"/>
            </a:spcBef>
            <a:spcAft>
              <a:spcPts val="600"/>
            </a:spcAft>
          </a:pPr>
          <a:endParaRPr lang="en-US" sz="2000"/>
        </a:p>
      </dgm:t>
    </dgm:pt>
    <dgm:pt modelId="{6A0AA0B9-2381-4D81-A8FA-F041BD922A4D}" type="sibTrans" cxnId="{F5BB469E-A8D1-44D8-A00A-9F6FEB21C494}">
      <dgm:prSet/>
      <dgm:spPr/>
      <dgm:t>
        <a:bodyPr/>
        <a:lstStyle/>
        <a:p>
          <a:pPr>
            <a:lnSpc>
              <a:spcPct val="114000"/>
            </a:lnSpc>
            <a:spcBef>
              <a:spcPts val="600"/>
            </a:spcBef>
            <a:spcAft>
              <a:spcPts val="600"/>
            </a:spcAft>
          </a:pPr>
          <a:endParaRPr lang="en-US" sz="2000"/>
        </a:p>
      </dgm:t>
    </dgm:pt>
    <dgm:pt modelId="{2F856D17-8D1B-47D7-BE5C-AA1B2359D86A}">
      <dgm:prSet phldrT="[Text]" custT="1"/>
      <dgm:spPr>
        <a:solidFill>
          <a:srgbClr val="3CBE99"/>
        </a:solidFill>
      </dgm:spPr>
      <dgm:t>
        <a:bodyPr/>
        <a:lstStyle/>
        <a:p>
          <a:pPr>
            <a:lnSpc>
              <a:spcPct val="114000"/>
            </a:lnSpc>
            <a:spcBef>
              <a:spcPts val="600"/>
            </a:spcBef>
            <a:spcAft>
              <a:spcPts val="600"/>
            </a:spcAft>
          </a:pPr>
          <a:r>
            <a:rPr lang="en-US" sz="2000" dirty="0"/>
            <a:t>Check on their mental health.</a:t>
          </a:r>
        </a:p>
      </dgm:t>
    </dgm:pt>
    <dgm:pt modelId="{FCF6BE0E-0156-4740-8DA0-B0FDCD52C1CB}" type="parTrans" cxnId="{4C711ECA-0EA2-49C7-ACA7-256E24D0A957}">
      <dgm:prSet/>
      <dgm:spPr/>
      <dgm:t>
        <a:bodyPr/>
        <a:lstStyle/>
        <a:p>
          <a:pPr>
            <a:lnSpc>
              <a:spcPct val="114000"/>
            </a:lnSpc>
            <a:spcBef>
              <a:spcPts val="600"/>
            </a:spcBef>
            <a:spcAft>
              <a:spcPts val="600"/>
            </a:spcAft>
          </a:pPr>
          <a:endParaRPr lang="en-US" sz="2000"/>
        </a:p>
      </dgm:t>
    </dgm:pt>
    <dgm:pt modelId="{D1E3EDF6-3344-48E7-8D0D-8CF0BAD9B5DB}" type="sibTrans" cxnId="{4C711ECA-0EA2-49C7-ACA7-256E24D0A957}">
      <dgm:prSet/>
      <dgm:spPr/>
      <dgm:t>
        <a:bodyPr/>
        <a:lstStyle/>
        <a:p>
          <a:pPr>
            <a:lnSpc>
              <a:spcPct val="114000"/>
            </a:lnSpc>
            <a:spcBef>
              <a:spcPts val="600"/>
            </a:spcBef>
            <a:spcAft>
              <a:spcPts val="600"/>
            </a:spcAft>
          </a:pPr>
          <a:endParaRPr lang="en-US" sz="2000"/>
        </a:p>
      </dgm:t>
    </dgm:pt>
    <dgm:pt modelId="{0E05DE26-DDD3-491A-9D21-74D5B0037ED2}">
      <dgm:prSet phldrT="[Text]" custT="1"/>
      <dgm:spPr/>
      <dgm:t>
        <a:bodyPr/>
        <a:lstStyle/>
        <a:p>
          <a:pPr>
            <a:lnSpc>
              <a:spcPct val="114000"/>
            </a:lnSpc>
            <a:spcBef>
              <a:spcPts val="600"/>
            </a:spcBef>
            <a:spcAft>
              <a:spcPts val="600"/>
            </a:spcAft>
          </a:pPr>
          <a:r>
            <a:rPr lang="en-US" sz="2000" dirty="0" err="1"/>
            <a:t>Analyse</a:t>
          </a:r>
          <a:r>
            <a:rPr lang="en-US" sz="2000" dirty="0"/>
            <a:t> their </a:t>
          </a:r>
          <a:r>
            <a:rPr lang="en-US" sz="2000" dirty="0" err="1"/>
            <a:t>behaviour</a:t>
          </a:r>
          <a:r>
            <a:rPr lang="en-US" sz="2000" dirty="0"/>
            <a:t>.</a:t>
          </a:r>
        </a:p>
      </dgm:t>
    </dgm:pt>
    <dgm:pt modelId="{87BB8F0F-9B68-4FCC-A7E8-866C685986EC}" type="parTrans" cxnId="{5B39FE4F-F8C8-4FE8-B462-97E9E6BE7450}">
      <dgm:prSet/>
      <dgm:spPr/>
      <dgm:t>
        <a:bodyPr/>
        <a:lstStyle/>
        <a:p>
          <a:pPr>
            <a:lnSpc>
              <a:spcPct val="114000"/>
            </a:lnSpc>
            <a:spcBef>
              <a:spcPts val="600"/>
            </a:spcBef>
            <a:spcAft>
              <a:spcPts val="600"/>
            </a:spcAft>
          </a:pPr>
          <a:endParaRPr lang="en-US" sz="2000"/>
        </a:p>
      </dgm:t>
    </dgm:pt>
    <dgm:pt modelId="{7E8FCD5E-427A-44D9-970F-B18695A0FC53}" type="sibTrans" cxnId="{5B39FE4F-F8C8-4FE8-B462-97E9E6BE7450}">
      <dgm:prSet/>
      <dgm:spPr/>
      <dgm:t>
        <a:bodyPr/>
        <a:lstStyle/>
        <a:p>
          <a:pPr>
            <a:lnSpc>
              <a:spcPct val="114000"/>
            </a:lnSpc>
            <a:spcBef>
              <a:spcPts val="600"/>
            </a:spcBef>
            <a:spcAft>
              <a:spcPts val="600"/>
            </a:spcAft>
          </a:pPr>
          <a:endParaRPr lang="en-US" sz="2000"/>
        </a:p>
      </dgm:t>
    </dgm:pt>
    <dgm:pt modelId="{BFFAEEFF-75C5-42D3-A378-0AC7E349621F}" type="pres">
      <dgm:prSet presAssocID="{9D7B8F46-2865-4B0D-AFE8-447FD0042618}" presName="linear" presStyleCnt="0">
        <dgm:presLayoutVars>
          <dgm:dir/>
          <dgm:animLvl val="lvl"/>
          <dgm:resizeHandles val="exact"/>
        </dgm:presLayoutVars>
      </dgm:prSet>
      <dgm:spPr/>
      <dgm:t>
        <a:bodyPr/>
        <a:lstStyle/>
        <a:p>
          <a:endParaRPr lang="en-US"/>
        </a:p>
      </dgm:t>
    </dgm:pt>
    <dgm:pt modelId="{31543E00-BEBA-4F5E-A21F-7199A345CD1E}" type="pres">
      <dgm:prSet presAssocID="{FAF1B709-FDB0-42BF-A09F-4939BB51DAA3}" presName="parentLin" presStyleCnt="0"/>
      <dgm:spPr/>
    </dgm:pt>
    <dgm:pt modelId="{70725EC8-D275-4053-802D-2D92E9FEC5F1}" type="pres">
      <dgm:prSet presAssocID="{FAF1B709-FDB0-42BF-A09F-4939BB51DAA3}" presName="parentLeftMargin" presStyleLbl="node1" presStyleIdx="0" presStyleCnt="3"/>
      <dgm:spPr/>
      <dgm:t>
        <a:bodyPr/>
        <a:lstStyle/>
        <a:p>
          <a:endParaRPr lang="en-US"/>
        </a:p>
      </dgm:t>
    </dgm:pt>
    <dgm:pt modelId="{EA15B4E5-F97F-4208-AC21-14F7B31B512C}" type="pres">
      <dgm:prSet presAssocID="{FAF1B709-FDB0-42BF-A09F-4939BB51DAA3}" presName="parentText" presStyleLbl="node1" presStyleIdx="0" presStyleCnt="3">
        <dgm:presLayoutVars>
          <dgm:chMax val="0"/>
          <dgm:bulletEnabled val="1"/>
        </dgm:presLayoutVars>
      </dgm:prSet>
      <dgm:spPr/>
      <dgm:t>
        <a:bodyPr/>
        <a:lstStyle/>
        <a:p>
          <a:endParaRPr lang="en-US"/>
        </a:p>
      </dgm:t>
    </dgm:pt>
    <dgm:pt modelId="{7CCB5F35-C5A1-4497-829C-A94A3DE9CD96}" type="pres">
      <dgm:prSet presAssocID="{FAF1B709-FDB0-42BF-A09F-4939BB51DAA3}" presName="negativeSpace" presStyleCnt="0"/>
      <dgm:spPr/>
    </dgm:pt>
    <dgm:pt modelId="{BA209FE7-07B7-4C6E-82A8-74C197AE7FD9}" type="pres">
      <dgm:prSet presAssocID="{FAF1B709-FDB0-42BF-A09F-4939BB51DAA3}" presName="childText" presStyleLbl="conFgAcc1" presStyleIdx="0" presStyleCnt="3">
        <dgm:presLayoutVars>
          <dgm:bulletEnabled val="1"/>
        </dgm:presLayoutVars>
      </dgm:prSet>
      <dgm:spPr/>
    </dgm:pt>
    <dgm:pt modelId="{FC8EA2AE-34B9-4652-ABD6-5BA7074A594F}" type="pres">
      <dgm:prSet presAssocID="{6A0AA0B9-2381-4D81-A8FA-F041BD922A4D}" presName="spaceBetweenRectangles" presStyleCnt="0"/>
      <dgm:spPr/>
    </dgm:pt>
    <dgm:pt modelId="{07EC387E-1EA7-4613-A26C-7CF78EB39079}" type="pres">
      <dgm:prSet presAssocID="{2F856D17-8D1B-47D7-BE5C-AA1B2359D86A}" presName="parentLin" presStyleCnt="0"/>
      <dgm:spPr/>
    </dgm:pt>
    <dgm:pt modelId="{30694166-59BC-4A59-AFE9-E9B542ED2CC9}" type="pres">
      <dgm:prSet presAssocID="{2F856D17-8D1B-47D7-BE5C-AA1B2359D86A}" presName="parentLeftMargin" presStyleLbl="node1" presStyleIdx="0" presStyleCnt="3"/>
      <dgm:spPr/>
      <dgm:t>
        <a:bodyPr/>
        <a:lstStyle/>
        <a:p>
          <a:endParaRPr lang="en-US"/>
        </a:p>
      </dgm:t>
    </dgm:pt>
    <dgm:pt modelId="{E6A2023B-ACD7-4C55-BA22-C247D089FCAE}" type="pres">
      <dgm:prSet presAssocID="{2F856D17-8D1B-47D7-BE5C-AA1B2359D86A}" presName="parentText" presStyleLbl="node1" presStyleIdx="1" presStyleCnt="3">
        <dgm:presLayoutVars>
          <dgm:chMax val="0"/>
          <dgm:bulletEnabled val="1"/>
        </dgm:presLayoutVars>
      </dgm:prSet>
      <dgm:spPr/>
      <dgm:t>
        <a:bodyPr/>
        <a:lstStyle/>
        <a:p>
          <a:endParaRPr lang="en-US"/>
        </a:p>
      </dgm:t>
    </dgm:pt>
    <dgm:pt modelId="{9509B0AA-D3D0-4922-94FD-F8A4E4C55838}" type="pres">
      <dgm:prSet presAssocID="{2F856D17-8D1B-47D7-BE5C-AA1B2359D86A}" presName="negativeSpace" presStyleCnt="0"/>
      <dgm:spPr/>
    </dgm:pt>
    <dgm:pt modelId="{CA8B836F-19DA-43E1-9A71-4520DC643AFB}" type="pres">
      <dgm:prSet presAssocID="{2F856D17-8D1B-47D7-BE5C-AA1B2359D86A}" presName="childText" presStyleLbl="conFgAcc1" presStyleIdx="1" presStyleCnt="3">
        <dgm:presLayoutVars>
          <dgm:bulletEnabled val="1"/>
        </dgm:presLayoutVars>
      </dgm:prSet>
      <dgm:spPr/>
    </dgm:pt>
    <dgm:pt modelId="{E12A3F0D-4185-476C-B340-7FFDC99129DD}" type="pres">
      <dgm:prSet presAssocID="{D1E3EDF6-3344-48E7-8D0D-8CF0BAD9B5DB}" presName="spaceBetweenRectangles" presStyleCnt="0"/>
      <dgm:spPr/>
    </dgm:pt>
    <dgm:pt modelId="{A20A36D5-9085-4072-AF83-F1E8BE32AACA}" type="pres">
      <dgm:prSet presAssocID="{0E05DE26-DDD3-491A-9D21-74D5B0037ED2}" presName="parentLin" presStyleCnt="0"/>
      <dgm:spPr/>
    </dgm:pt>
    <dgm:pt modelId="{1560DCEE-5C0B-4187-92DA-41F14D5F1648}" type="pres">
      <dgm:prSet presAssocID="{0E05DE26-DDD3-491A-9D21-74D5B0037ED2}" presName="parentLeftMargin" presStyleLbl="node1" presStyleIdx="1" presStyleCnt="3"/>
      <dgm:spPr/>
      <dgm:t>
        <a:bodyPr/>
        <a:lstStyle/>
        <a:p>
          <a:endParaRPr lang="en-US"/>
        </a:p>
      </dgm:t>
    </dgm:pt>
    <dgm:pt modelId="{B972157E-57BD-4946-90C9-E81057BD9B92}" type="pres">
      <dgm:prSet presAssocID="{0E05DE26-DDD3-491A-9D21-74D5B0037ED2}" presName="parentText" presStyleLbl="node1" presStyleIdx="2" presStyleCnt="3">
        <dgm:presLayoutVars>
          <dgm:chMax val="0"/>
          <dgm:bulletEnabled val="1"/>
        </dgm:presLayoutVars>
      </dgm:prSet>
      <dgm:spPr/>
      <dgm:t>
        <a:bodyPr/>
        <a:lstStyle/>
        <a:p>
          <a:endParaRPr lang="en-US"/>
        </a:p>
      </dgm:t>
    </dgm:pt>
    <dgm:pt modelId="{0BA495AB-BD9A-4824-AF07-C476473068F7}" type="pres">
      <dgm:prSet presAssocID="{0E05DE26-DDD3-491A-9D21-74D5B0037ED2}" presName="negativeSpace" presStyleCnt="0"/>
      <dgm:spPr/>
    </dgm:pt>
    <dgm:pt modelId="{0B2014FB-6679-42B2-AEA4-930566C52333}" type="pres">
      <dgm:prSet presAssocID="{0E05DE26-DDD3-491A-9D21-74D5B0037ED2}" presName="childText" presStyleLbl="conFgAcc1" presStyleIdx="2" presStyleCnt="3">
        <dgm:presLayoutVars>
          <dgm:bulletEnabled val="1"/>
        </dgm:presLayoutVars>
      </dgm:prSet>
      <dgm:spPr/>
    </dgm:pt>
  </dgm:ptLst>
  <dgm:cxnLst>
    <dgm:cxn modelId="{794A93F1-2A25-46A2-96F6-7D5B752C1EFF}" type="presOf" srcId="{FAF1B709-FDB0-42BF-A09F-4939BB51DAA3}" destId="{EA15B4E5-F97F-4208-AC21-14F7B31B512C}" srcOrd="1" destOrd="0" presId="urn:microsoft.com/office/officeart/2005/8/layout/list1"/>
    <dgm:cxn modelId="{81806A5F-ACA0-42CB-ABC9-ED72BD4E1449}" type="presOf" srcId="{2F856D17-8D1B-47D7-BE5C-AA1B2359D86A}" destId="{30694166-59BC-4A59-AFE9-E9B542ED2CC9}" srcOrd="0" destOrd="0" presId="urn:microsoft.com/office/officeart/2005/8/layout/list1"/>
    <dgm:cxn modelId="{B7C605DA-5787-4B8E-991E-65AD6B5C52DB}" type="presOf" srcId="{0E05DE26-DDD3-491A-9D21-74D5B0037ED2}" destId="{1560DCEE-5C0B-4187-92DA-41F14D5F1648}" srcOrd="0" destOrd="0" presId="urn:microsoft.com/office/officeart/2005/8/layout/list1"/>
    <dgm:cxn modelId="{F5BB469E-A8D1-44D8-A00A-9F6FEB21C494}" srcId="{9D7B8F46-2865-4B0D-AFE8-447FD0042618}" destId="{FAF1B709-FDB0-42BF-A09F-4939BB51DAA3}" srcOrd="0" destOrd="0" parTransId="{16E68049-7C84-4C7B-952E-4078A095137E}" sibTransId="{6A0AA0B9-2381-4D81-A8FA-F041BD922A4D}"/>
    <dgm:cxn modelId="{4E3F61EB-C8FC-4F7A-BDCA-FAABF759B275}" type="presOf" srcId="{2F856D17-8D1B-47D7-BE5C-AA1B2359D86A}" destId="{E6A2023B-ACD7-4C55-BA22-C247D089FCAE}" srcOrd="1" destOrd="0" presId="urn:microsoft.com/office/officeart/2005/8/layout/list1"/>
    <dgm:cxn modelId="{F29B544F-86A5-495B-8863-AC9B83F4B56C}" type="presOf" srcId="{0E05DE26-DDD3-491A-9D21-74D5B0037ED2}" destId="{B972157E-57BD-4946-90C9-E81057BD9B92}" srcOrd="1" destOrd="0" presId="urn:microsoft.com/office/officeart/2005/8/layout/list1"/>
    <dgm:cxn modelId="{5B39FE4F-F8C8-4FE8-B462-97E9E6BE7450}" srcId="{9D7B8F46-2865-4B0D-AFE8-447FD0042618}" destId="{0E05DE26-DDD3-491A-9D21-74D5B0037ED2}" srcOrd="2" destOrd="0" parTransId="{87BB8F0F-9B68-4FCC-A7E8-866C685986EC}" sibTransId="{7E8FCD5E-427A-44D9-970F-B18695A0FC53}"/>
    <dgm:cxn modelId="{F36FC79C-3119-40BD-8F32-E60A86302C60}" type="presOf" srcId="{9D7B8F46-2865-4B0D-AFE8-447FD0042618}" destId="{BFFAEEFF-75C5-42D3-A378-0AC7E349621F}" srcOrd="0" destOrd="0" presId="urn:microsoft.com/office/officeart/2005/8/layout/list1"/>
    <dgm:cxn modelId="{765F19FF-C2C6-45D4-9433-4728899C3236}" type="presOf" srcId="{FAF1B709-FDB0-42BF-A09F-4939BB51DAA3}" destId="{70725EC8-D275-4053-802D-2D92E9FEC5F1}" srcOrd="0" destOrd="0" presId="urn:microsoft.com/office/officeart/2005/8/layout/list1"/>
    <dgm:cxn modelId="{4C711ECA-0EA2-49C7-ACA7-256E24D0A957}" srcId="{9D7B8F46-2865-4B0D-AFE8-447FD0042618}" destId="{2F856D17-8D1B-47D7-BE5C-AA1B2359D86A}" srcOrd="1" destOrd="0" parTransId="{FCF6BE0E-0156-4740-8DA0-B0FDCD52C1CB}" sibTransId="{D1E3EDF6-3344-48E7-8D0D-8CF0BAD9B5DB}"/>
    <dgm:cxn modelId="{59701A86-D7E2-41D4-87C0-D48673B69639}" type="presParOf" srcId="{BFFAEEFF-75C5-42D3-A378-0AC7E349621F}" destId="{31543E00-BEBA-4F5E-A21F-7199A345CD1E}" srcOrd="0" destOrd="0" presId="urn:microsoft.com/office/officeart/2005/8/layout/list1"/>
    <dgm:cxn modelId="{E44A2F88-9154-486C-9711-70F7752085E5}" type="presParOf" srcId="{31543E00-BEBA-4F5E-A21F-7199A345CD1E}" destId="{70725EC8-D275-4053-802D-2D92E9FEC5F1}" srcOrd="0" destOrd="0" presId="urn:microsoft.com/office/officeart/2005/8/layout/list1"/>
    <dgm:cxn modelId="{C75BFD56-9DCF-43AE-8C9E-596CE55F4388}" type="presParOf" srcId="{31543E00-BEBA-4F5E-A21F-7199A345CD1E}" destId="{EA15B4E5-F97F-4208-AC21-14F7B31B512C}" srcOrd="1" destOrd="0" presId="urn:microsoft.com/office/officeart/2005/8/layout/list1"/>
    <dgm:cxn modelId="{A5E87587-0689-4915-AA4E-9E2D4E0138AB}" type="presParOf" srcId="{BFFAEEFF-75C5-42D3-A378-0AC7E349621F}" destId="{7CCB5F35-C5A1-4497-829C-A94A3DE9CD96}" srcOrd="1" destOrd="0" presId="urn:microsoft.com/office/officeart/2005/8/layout/list1"/>
    <dgm:cxn modelId="{C813F4F5-63B9-4E63-96B9-EBCF3B91019E}" type="presParOf" srcId="{BFFAEEFF-75C5-42D3-A378-0AC7E349621F}" destId="{BA209FE7-07B7-4C6E-82A8-74C197AE7FD9}" srcOrd="2" destOrd="0" presId="urn:microsoft.com/office/officeart/2005/8/layout/list1"/>
    <dgm:cxn modelId="{137BCF5E-D8EA-4B10-A116-3D94D67FACFC}" type="presParOf" srcId="{BFFAEEFF-75C5-42D3-A378-0AC7E349621F}" destId="{FC8EA2AE-34B9-4652-ABD6-5BA7074A594F}" srcOrd="3" destOrd="0" presId="urn:microsoft.com/office/officeart/2005/8/layout/list1"/>
    <dgm:cxn modelId="{858EBE0D-EE43-4C6D-B13A-7ECA7CA27423}" type="presParOf" srcId="{BFFAEEFF-75C5-42D3-A378-0AC7E349621F}" destId="{07EC387E-1EA7-4613-A26C-7CF78EB39079}" srcOrd="4" destOrd="0" presId="urn:microsoft.com/office/officeart/2005/8/layout/list1"/>
    <dgm:cxn modelId="{2485D649-6A4B-419B-AEAF-3E580FA4EF53}" type="presParOf" srcId="{07EC387E-1EA7-4613-A26C-7CF78EB39079}" destId="{30694166-59BC-4A59-AFE9-E9B542ED2CC9}" srcOrd="0" destOrd="0" presId="urn:microsoft.com/office/officeart/2005/8/layout/list1"/>
    <dgm:cxn modelId="{E90312DD-48CC-4ADD-A949-C3BEEAE244BE}" type="presParOf" srcId="{07EC387E-1EA7-4613-A26C-7CF78EB39079}" destId="{E6A2023B-ACD7-4C55-BA22-C247D089FCAE}" srcOrd="1" destOrd="0" presId="urn:microsoft.com/office/officeart/2005/8/layout/list1"/>
    <dgm:cxn modelId="{F9EA937A-6292-4BAE-9913-C31BF95BEFB2}" type="presParOf" srcId="{BFFAEEFF-75C5-42D3-A378-0AC7E349621F}" destId="{9509B0AA-D3D0-4922-94FD-F8A4E4C55838}" srcOrd="5" destOrd="0" presId="urn:microsoft.com/office/officeart/2005/8/layout/list1"/>
    <dgm:cxn modelId="{4D9DAEB5-4B08-4C1B-B389-B75CA7A8929F}" type="presParOf" srcId="{BFFAEEFF-75C5-42D3-A378-0AC7E349621F}" destId="{CA8B836F-19DA-43E1-9A71-4520DC643AFB}" srcOrd="6" destOrd="0" presId="urn:microsoft.com/office/officeart/2005/8/layout/list1"/>
    <dgm:cxn modelId="{559E7647-0A11-45E3-B0E9-14C46865A7ED}" type="presParOf" srcId="{BFFAEEFF-75C5-42D3-A378-0AC7E349621F}" destId="{E12A3F0D-4185-476C-B340-7FFDC99129DD}" srcOrd="7" destOrd="0" presId="urn:microsoft.com/office/officeart/2005/8/layout/list1"/>
    <dgm:cxn modelId="{34764E24-6349-466B-B0A5-9374E8491A35}" type="presParOf" srcId="{BFFAEEFF-75C5-42D3-A378-0AC7E349621F}" destId="{A20A36D5-9085-4072-AF83-F1E8BE32AACA}" srcOrd="8" destOrd="0" presId="urn:microsoft.com/office/officeart/2005/8/layout/list1"/>
    <dgm:cxn modelId="{5B90C2C1-C73A-4A9E-8528-4D0B0EA2C6D1}" type="presParOf" srcId="{A20A36D5-9085-4072-AF83-F1E8BE32AACA}" destId="{1560DCEE-5C0B-4187-92DA-41F14D5F1648}" srcOrd="0" destOrd="0" presId="urn:microsoft.com/office/officeart/2005/8/layout/list1"/>
    <dgm:cxn modelId="{B0BD0621-4231-4A6E-8CFA-E13C88B2A982}" type="presParOf" srcId="{A20A36D5-9085-4072-AF83-F1E8BE32AACA}" destId="{B972157E-57BD-4946-90C9-E81057BD9B92}" srcOrd="1" destOrd="0" presId="urn:microsoft.com/office/officeart/2005/8/layout/list1"/>
    <dgm:cxn modelId="{A726251E-8E44-4B95-BA90-D518B630D740}" type="presParOf" srcId="{BFFAEEFF-75C5-42D3-A378-0AC7E349621F}" destId="{0BA495AB-BD9A-4824-AF07-C476473068F7}" srcOrd="9" destOrd="0" presId="urn:microsoft.com/office/officeart/2005/8/layout/list1"/>
    <dgm:cxn modelId="{E0281DBE-7484-4635-BF8E-2375E038CAAA}" type="presParOf" srcId="{BFFAEEFF-75C5-42D3-A378-0AC7E349621F}" destId="{0B2014FB-6679-42B2-AEA4-930566C52333}"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ACC1A354-5B62-4D37-8560-AB38FE0C35EE}" type="doc">
      <dgm:prSet loTypeId="urn:microsoft.com/office/officeart/2005/8/layout/hList6" loCatId="list" qsTypeId="urn:microsoft.com/office/officeart/2005/8/quickstyle/simple1" qsCatId="simple" csTypeId="urn:microsoft.com/office/officeart/2005/8/colors/colorful5" csCatId="colorful" phldr="1"/>
      <dgm:spPr/>
      <dgm:t>
        <a:bodyPr/>
        <a:lstStyle/>
        <a:p>
          <a:endParaRPr lang="en-US"/>
        </a:p>
      </dgm:t>
    </dgm:pt>
    <dgm:pt modelId="{90535B98-FE6D-4769-AF34-3F5EAAD1CA26}">
      <dgm:prSet phldrT="[Text]" custT="1"/>
      <dgm:spPr>
        <a:solidFill>
          <a:srgbClr val="458DCF"/>
        </a:solidFill>
      </dgm:spPr>
      <dgm:t>
        <a:bodyPr/>
        <a:lstStyle/>
        <a:p>
          <a:pPr>
            <a:lnSpc>
              <a:spcPct val="114000"/>
            </a:lnSpc>
            <a:spcBef>
              <a:spcPts val="600"/>
            </a:spcBef>
            <a:spcAft>
              <a:spcPts val="600"/>
            </a:spcAft>
          </a:pPr>
          <a:r>
            <a:rPr lang="en-US" sz="2000" dirty="0"/>
            <a:t>Verbal report to supervisor</a:t>
          </a:r>
        </a:p>
      </dgm:t>
    </dgm:pt>
    <dgm:pt modelId="{41137762-A0BF-45A4-AA83-9E3DB67A6E14}" type="parTrans" cxnId="{38012728-E808-49BA-9F5E-475C3E58EBE3}">
      <dgm:prSet/>
      <dgm:spPr/>
      <dgm:t>
        <a:bodyPr/>
        <a:lstStyle/>
        <a:p>
          <a:pPr>
            <a:lnSpc>
              <a:spcPct val="114000"/>
            </a:lnSpc>
            <a:spcBef>
              <a:spcPts val="600"/>
            </a:spcBef>
            <a:spcAft>
              <a:spcPts val="600"/>
            </a:spcAft>
          </a:pPr>
          <a:endParaRPr lang="en-US"/>
        </a:p>
      </dgm:t>
    </dgm:pt>
    <dgm:pt modelId="{034BF81F-00F5-4606-87A7-A2981BFA7E19}" type="sibTrans" cxnId="{38012728-E808-49BA-9F5E-475C3E58EBE3}">
      <dgm:prSet/>
      <dgm:spPr/>
      <dgm:t>
        <a:bodyPr/>
        <a:lstStyle/>
        <a:p>
          <a:pPr>
            <a:lnSpc>
              <a:spcPct val="114000"/>
            </a:lnSpc>
            <a:spcBef>
              <a:spcPts val="600"/>
            </a:spcBef>
            <a:spcAft>
              <a:spcPts val="600"/>
            </a:spcAft>
          </a:pPr>
          <a:endParaRPr lang="en-US"/>
        </a:p>
      </dgm:t>
    </dgm:pt>
    <dgm:pt modelId="{475FADCC-6052-4B8B-822A-5004978779C8}">
      <dgm:prSet phldrT="[Text]" custT="1"/>
      <dgm:spPr/>
      <dgm:t>
        <a:bodyPr/>
        <a:lstStyle/>
        <a:p>
          <a:pPr>
            <a:lnSpc>
              <a:spcPct val="114000"/>
            </a:lnSpc>
            <a:spcBef>
              <a:spcPts val="600"/>
            </a:spcBef>
            <a:spcAft>
              <a:spcPts val="600"/>
            </a:spcAft>
          </a:pPr>
          <a:r>
            <a:rPr lang="en-US" sz="1800" dirty="0"/>
            <a:t>Written report for documentation</a:t>
          </a:r>
        </a:p>
      </dgm:t>
    </dgm:pt>
    <dgm:pt modelId="{8CEE9393-DCEB-4E59-85FF-E4C62F32B8F8}" type="parTrans" cxnId="{15682111-13BD-458F-BC80-3E882BF2A988}">
      <dgm:prSet/>
      <dgm:spPr/>
      <dgm:t>
        <a:bodyPr/>
        <a:lstStyle/>
        <a:p>
          <a:pPr>
            <a:lnSpc>
              <a:spcPct val="114000"/>
            </a:lnSpc>
            <a:spcBef>
              <a:spcPts val="600"/>
            </a:spcBef>
            <a:spcAft>
              <a:spcPts val="600"/>
            </a:spcAft>
          </a:pPr>
          <a:endParaRPr lang="en-US"/>
        </a:p>
      </dgm:t>
    </dgm:pt>
    <dgm:pt modelId="{15146AB9-22AA-402F-BB85-78F638D68F6E}" type="sibTrans" cxnId="{15682111-13BD-458F-BC80-3E882BF2A988}">
      <dgm:prSet/>
      <dgm:spPr/>
      <dgm:t>
        <a:bodyPr/>
        <a:lstStyle/>
        <a:p>
          <a:pPr>
            <a:lnSpc>
              <a:spcPct val="114000"/>
            </a:lnSpc>
            <a:spcBef>
              <a:spcPts val="600"/>
            </a:spcBef>
            <a:spcAft>
              <a:spcPts val="600"/>
            </a:spcAft>
          </a:pPr>
          <a:endParaRPr lang="en-US"/>
        </a:p>
      </dgm:t>
    </dgm:pt>
    <dgm:pt modelId="{35B55995-EA04-43A9-884E-8873F5F31E98}" type="pres">
      <dgm:prSet presAssocID="{ACC1A354-5B62-4D37-8560-AB38FE0C35EE}" presName="Name0" presStyleCnt="0">
        <dgm:presLayoutVars>
          <dgm:dir/>
          <dgm:resizeHandles val="exact"/>
        </dgm:presLayoutVars>
      </dgm:prSet>
      <dgm:spPr/>
      <dgm:t>
        <a:bodyPr/>
        <a:lstStyle/>
        <a:p>
          <a:endParaRPr lang="en-US"/>
        </a:p>
      </dgm:t>
    </dgm:pt>
    <dgm:pt modelId="{44696C52-9AD0-42D8-9D3F-EB2A2EB6687D}" type="pres">
      <dgm:prSet presAssocID="{90535B98-FE6D-4769-AF34-3F5EAAD1CA26}" presName="node" presStyleLbl="node1" presStyleIdx="0" presStyleCnt="2">
        <dgm:presLayoutVars>
          <dgm:bulletEnabled val="1"/>
        </dgm:presLayoutVars>
      </dgm:prSet>
      <dgm:spPr/>
      <dgm:t>
        <a:bodyPr/>
        <a:lstStyle/>
        <a:p>
          <a:endParaRPr lang="en-US"/>
        </a:p>
      </dgm:t>
    </dgm:pt>
    <dgm:pt modelId="{866B13C2-8BDC-4473-AC3C-341EED8C9379}" type="pres">
      <dgm:prSet presAssocID="{034BF81F-00F5-4606-87A7-A2981BFA7E19}" presName="sibTrans" presStyleCnt="0"/>
      <dgm:spPr/>
    </dgm:pt>
    <dgm:pt modelId="{88714DF5-7986-4912-B9F5-DDD76667B669}" type="pres">
      <dgm:prSet presAssocID="{475FADCC-6052-4B8B-822A-5004978779C8}" presName="node" presStyleLbl="node1" presStyleIdx="1" presStyleCnt="2">
        <dgm:presLayoutVars>
          <dgm:bulletEnabled val="1"/>
        </dgm:presLayoutVars>
      </dgm:prSet>
      <dgm:spPr/>
      <dgm:t>
        <a:bodyPr/>
        <a:lstStyle/>
        <a:p>
          <a:endParaRPr lang="en-US"/>
        </a:p>
      </dgm:t>
    </dgm:pt>
  </dgm:ptLst>
  <dgm:cxnLst>
    <dgm:cxn modelId="{15682111-13BD-458F-BC80-3E882BF2A988}" srcId="{ACC1A354-5B62-4D37-8560-AB38FE0C35EE}" destId="{475FADCC-6052-4B8B-822A-5004978779C8}" srcOrd="1" destOrd="0" parTransId="{8CEE9393-DCEB-4E59-85FF-E4C62F32B8F8}" sibTransId="{15146AB9-22AA-402F-BB85-78F638D68F6E}"/>
    <dgm:cxn modelId="{9C3AC323-9396-4C50-A3B3-FDC66D5C9DCF}" type="presOf" srcId="{475FADCC-6052-4B8B-822A-5004978779C8}" destId="{88714DF5-7986-4912-B9F5-DDD76667B669}" srcOrd="0" destOrd="0" presId="urn:microsoft.com/office/officeart/2005/8/layout/hList6"/>
    <dgm:cxn modelId="{38012728-E808-49BA-9F5E-475C3E58EBE3}" srcId="{ACC1A354-5B62-4D37-8560-AB38FE0C35EE}" destId="{90535B98-FE6D-4769-AF34-3F5EAAD1CA26}" srcOrd="0" destOrd="0" parTransId="{41137762-A0BF-45A4-AA83-9E3DB67A6E14}" sibTransId="{034BF81F-00F5-4606-87A7-A2981BFA7E19}"/>
    <dgm:cxn modelId="{6BE9D3D9-2EBB-4B97-8EBC-690BA210ED06}" type="presOf" srcId="{ACC1A354-5B62-4D37-8560-AB38FE0C35EE}" destId="{35B55995-EA04-43A9-884E-8873F5F31E98}" srcOrd="0" destOrd="0" presId="urn:microsoft.com/office/officeart/2005/8/layout/hList6"/>
    <dgm:cxn modelId="{268A2877-110E-4F9D-94BC-68100B8DB5E4}" type="presOf" srcId="{90535B98-FE6D-4769-AF34-3F5EAAD1CA26}" destId="{44696C52-9AD0-42D8-9D3F-EB2A2EB6687D}" srcOrd="0" destOrd="0" presId="urn:microsoft.com/office/officeart/2005/8/layout/hList6"/>
    <dgm:cxn modelId="{8F65E2C0-6ADF-4319-8739-A02DCC0DB4BA}" type="presParOf" srcId="{35B55995-EA04-43A9-884E-8873F5F31E98}" destId="{44696C52-9AD0-42D8-9D3F-EB2A2EB6687D}" srcOrd="0" destOrd="0" presId="urn:microsoft.com/office/officeart/2005/8/layout/hList6"/>
    <dgm:cxn modelId="{E84EF4F3-18FD-479A-A9FE-B61BCFC5972C}" type="presParOf" srcId="{35B55995-EA04-43A9-884E-8873F5F31E98}" destId="{866B13C2-8BDC-4473-AC3C-341EED8C9379}" srcOrd="1" destOrd="0" presId="urn:microsoft.com/office/officeart/2005/8/layout/hList6"/>
    <dgm:cxn modelId="{D9DD9891-36E5-44D3-81E3-C582FDEA1628}" type="presParOf" srcId="{35B55995-EA04-43A9-884E-8873F5F31E98}" destId="{88714DF5-7986-4912-B9F5-DDD76667B669}" srcOrd="2"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9D0EE865-9E15-4C22-8A4A-B5C015690273}" type="doc">
      <dgm:prSet loTypeId="urn:microsoft.com/office/officeart/2005/8/layout/process4" loCatId="process" qsTypeId="urn:microsoft.com/office/officeart/2005/8/quickstyle/simple1" qsCatId="simple" csTypeId="urn:microsoft.com/office/officeart/2005/8/colors/colorful5" csCatId="colorful" phldr="1"/>
      <dgm:spPr/>
      <dgm:t>
        <a:bodyPr/>
        <a:lstStyle/>
        <a:p>
          <a:endParaRPr lang="en-AU"/>
        </a:p>
      </dgm:t>
    </dgm:pt>
    <dgm:pt modelId="{099A0D73-DEC3-44D0-B41F-AEEB11A42F5A}">
      <dgm:prSet phldrT="[Text]" custT="1"/>
      <dgm:spPr>
        <a:solidFill>
          <a:srgbClr val="70AD47"/>
        </a:solidFill>
      </dgm:spPr>
      <dgm:t>
        <a:bodyPr/>
        <a:lstStyle/>
        <a:p>
          <a:pPr>
            <a:lnSpc>
              <a:spcPct val="114000"/>
            </a:lnSpc>
            <a:spcBef>
              <a:spcPts val="600"/>
            </a:spcBef>
            <a:spcAft>
              <a:spcPts val="600"/>
            </a:spcAft>
          </a:pPr>
          <a:r>
            <a:rPr lang="en-AU" sz="2000" b="0" dirty="0"/>
            <a:t>Identify the part of the client’s care that falls outside your area of expertise.</a:t>
          </a:r>
        </a:p>
      </dgm:t>
    </dgm:pt>
    <dgm:pt modelId="{552B4D84-446D-42B5-9CA2-8A61F311A4AA}" type="parTrans" cxnId="{9A94FBA4-DE16-420A-925C-8C3CD1F396FF}">
      <dgm:prSet/>
      <dgm:spPr/>
      <dgm:t>
        <a:bodyPr/>
        <a:lstStyle/>
        <a:p>
          <a:pPr>
            <a:lnSpc>
              <a:spcPct val="114000"/>
            </a:lnSpc>
            <a:spcBef>
              <a:spcPts val="600"/>
            </a:spcBef>
            <a:spcAft>
              <a:spcPts val="600"/>
            </a:spcAft>
          </a:pPr>
          <a:endParaRPr lang="en-AU" sz="2000"/>
        </a:p>
      </dgm:t>
    </dgm:pt>
    <dgm:pt modelId="{4EDFC354-24EF-4EFF-A328-5628987A159F}" type="sibTrans" cxnId="{9A94FBA4-DE16-420A-925C-8C3CD1F396FF}">
      <dgm:prSet/>
      <dgm:spPr/>
      <dgm:t>
        <a:bodyPr/>
        <a:lstStyle/>
        <a:p>
          <a:pPr>
            <a:lnSpc>
              <a:spcPct val="114000"/>
            </a:lnSpc>
            <a:spcBef>
              <a:spcPts val="600"/>
            </a:spcBef>
            <a:spcAft>
              <a:spcPts val="600"/>
            </a:spcAft>
          </a:pPr>
          <a:endParaRPr lang="en-AU" sz="2000"/>
        </a:p>
      </dgm:t>
    </dgm:pt>
    <dgm:pt modelId="{C9DA48B8-F4F0-4D01-AC3A-05A228D45BBF}">
      <dgm:prSet phldrT="[Text]" custT="1"/>
      <dgm:spPr>
        <a:solidFill>
          <a:srgbClr val="49BF64"/>
        </a:solidFill>
      </dgm:spPr>
      <dgm:t>
        <a:bodyPr/>
        <a:lstStyle/>
        <a:p>
          <a:pPr>
            <a:lnSpc>
              <a:spcPct val="114000"/>
            </a:lnSpc>
            <a:spcBef>
              <a:spcPts val="600"/>
            </a:spcBef>
            <a:spcAft>
              <a:spcPts val="600"/>
            </a:spcAft>
          </a:pPr>
          <a:r>
            <a:rPr lang="en-AU" sz="2000" b="0" dirty="0"/>
            <a:t>Identify other staff members you can refer the client to. </a:t>
          </a:r>
        </a:p>
      </dgm:t>
    </dgm:pt>
    <dgm:pt modelId="{6460E141-13CA-4612-9130-FC6AC8CE1E0F}" type="parTrans" cxnId="{767CE78D-8564-4DB0-B597-3354CF845E84}">
      <dgm:prSet/>
      <dgm:spPr/>
      <dgm:t>
        <a:bodyPr/>
        <a:lstStyle/>
        <a:p>
          <a:pPr>
            <a:lnSpc>
              <a:spcPct val="114000"/>
            </a:lnSpc>
            <a:spcBef>
              <a:spcPts val="600"/>
            </a:spcBef>
            <a:spcAft>
              <a:spcPts val="600"/>
            </a:spcAft>
          </a:pPr>
          <a:endParaRPr lang="en-AU" sz="2000"/>
        </a:p>
      </dgm:t>
    </dgm:pt>
    <dgm:pt modelId="{A97D1427-BA8D-4E50-8FF3-192FF1C74C92}" type="sibTrans" cxnId="{767CE78D-8564-4DB0-B597-3354CF845E84}">
      <dgm:prSet/>
      <dgm:spPr/>
      <dgm:t>
        <a:bodyPr/>
        <a:lstStyle/>
        <a:p>
          <a:pPr>
            <a:lnSpc>
              <a:spcPct val="114000"/>
            </a:lnSpc>
            <a:spcBef>
              <a:spcPts val="600"/>
            </a:spcBef>
            <a:spcAft>
              <a:spcPts val="600"/>
            </a:spcAft>
          </a:pPr>
          <a:endParaRPr lang="en-AU" sz="2000"/>
        </a:p>
      </dgm:t>
    </dgm:pt>
    <dgm:pt modelId="{466EA0FA-3C80-49F4-BE89-9D9CDBC3C3D9}">
      <dgm:prSet phldrT="[Text]" custT="1"/>
      <dgm:spPr>
        <a:solidFill>
          <a:srgbClr val="3CBE99"/>
        </a:solidFill>
      </dgm:spPr>
      <dgm:t>
        <a:bodyPr/>
        <a:lstStyle/>
        <a:p>
          <a:pPr>
            <a:lnSpc>
              <a:spcPct val="114000"/>
            </a:lnSpc>
            <a:spcBef>
              <a:spcPts val="600"/>
            </a:spcBef>
            <a:spcAft>
              <a:spcPts val="600"/>
            </a:spcAft>
          </a:pPr>
          <a:r>
            <a:rPr lang="en-AU" sz="2000" b="0" dirty="0"/>
            <a:t>Before contacting the other staff member, explain why you plan to refer their care to another staff member. </a:t>
          </a:r>
        </a:p>
      </dgm:t>
    </dgm:pt>
    <dgm:pt modelId="{D0FB9F59-A19A-416D-9314-8193C9990048}" type="parTrans" cxnId="{19E84325-3E0D-4BD0-A316-8D166B88A34D}">
      <dgm:prSet/>
      <dgm:spPr/>
      <dgm:t>
        <a:bodyPr/>
        <a:lstStyle/>
        <a:p>
          <a:pPr>
            <a:lnSpc>
              <a:spcPct val="114000"/>
            </a:lnSpc>
            <a:spcBef>
              <a:spcPts val="600"/>
            </a:spcBef>
            <a:spcAft>
              <a:spcPts val="600"/>
            </a:spcAft>
          </a:pPr>
          <a:endParaRPr lang="en-AU" sz="2000"/>
        </a:p>
      </dgm:t>
    </dgm:pt>
    <dgm:pt modelId="{526C620D-BB2D-4F94-A05B-E1FC0568B0B4}" type="sibTrans" cxnId="{19E84325-3E0D-4BD0-A316-8D166B88A34D}">
      <dgm:prSet/>
      <dgm:spPr/>
      <dgm:t>
        <a:bodyPr/>
        <a:lstStyle/>
        <a:p>
          <a:pPr>
            <a:lnSpc>
              <a:spcPct val="114000"/>
            </a:lnSpc>
            <a:spcBef>
              <a:spcPts val="600"/>
            </a:spcBef>
            <a:spcAft>
              <a:spcPts val="600"/>
            </a:spcAft>
          </a:pPr>
          <a:endParaRPr lang="en-AU" sz="2000"/>
        </a:p>
      </dgm:t>
    </dgm:pt>
    <dgm:pt modelId="{2B1E9BE3-BEEB-4366-9C4B-5E1B727430A7}" type="pres">
      <dgm:prSet presAssocID="{9D0EE865-9E15-4C22-8A4A-B5C015690273}" presName="Name0" presStyleCnt="0">
        <dgm:presLayoutVars>
          <dgm:dir/>
          <dgm:animLvl val="lvl"/>
          <dgm:resizeHandles val="exact"/>
        </dgm:presLayoutVars>
      </dgm:prSet>
      <dgm:spPr/>
      <dgm:t>
        <a:bodyPr/>
        <a:lstStyle/>
        <a:p>
          <a:endParaRPr lang="en-US"/>
        </a:p>
      </dgm:t>
    </dgm:pt>
    <dgm:pt modelId="{50029FF3-BE3D-4D36-8BE4-D41DBB89581E}" type="pres">
      <dgm:prSet presAssocID="{466EA0FA-3C80-49F4-BE89-9D9CDBC3C3D9}" presName="boxAndChildren" presStyleCnt="0"/>
      <dgm:spPr/>
    </dgm:pt>
    <dgm:pt modelId="{CDF847E3-3CA4-46F8-8A6E-F4E03E4268DC}" type="pres">
      <dgm:prSet presAssocID="{466EA0FA-3C80-49F4-BE89-9D9CDBC3C3D9}" presName="parentTextBox" presStyleLbl="node1" presStyleIdx="0" presStyleCnt="3"/>
      <dgm:spPr/>
      <dgm:t>
        <a:bodyPr/>
        <a:lstStyle/>
        <a:p>
          <a:endParaRPr lang="en-US"/>
        </a:p>
      </dgm:t>
    </dgm:pt>
    <dgm:pt modelId="{E03B422B-AFB9-4678-B87E-E366458BB66C}" type="pres">
      <dgm:prSet presAssocID="{A97D1427-BA8D-4E50-8FF3-192FF1C74C92}" presName="sp" presStyleCnt="0"/>
      <dgm:spPr/>
    </dgm:pt>
    <dgm:pt modelId="{002A50A3-EE71-4828-B973-3B80CCFE5966}" type="pres">
      <dgm:prSet presAssocID="{C9DA48B8-F4F0-4D01-AC3A-05A228D45BBF}" presName="arrowAndChildren" presStyleCnt="0"/>
      <dgm:spPr/>
    </dgm:pt>
    <dgm:pt modelId="{1E43C329-7E61-40D3-9130-B22B4C54132F}" type="pres">
      <dgm:prSet presAssocID="{C9DA48B8-F4F0-4D01-AC3A-05A228D45BBF}" presName="parentTextArrow" presStyleLbl="node1" presStyleIdx="1" presStyleCnt="3"/>
      <dgm:spPr/>
      <dgm:t>
        <a:bodyPr/>
        <a:lstStyle/>
        <a:p>
          <a:endParaRPr lang="en-US"/>
        </a:p>
      </dgm:t>
    </dgm:pt>
    <dgm:pt modelId="{9AF18E73-55E3-469C-82E5-A3A73136B07C}" type="pres">
      <dgm:prSet presAssocID="{4EDFC354-24EF-4EFF-A328-5628987A159F}" presName="sp" presStyleCnt="0"/>
      <dgm:spPr/>
    </dgm:pt>
    <dgm:pt modelId="{36685920-2A65-4951-A68E-57BE7C799417}" type="pres">
      <dgm:prSet presAssocID="{099A0D73-DEC3-44D0-B41F-AEEB11A42F5A}" presName="arrowAndChildren" presStyleCnt="0"/>
      <dgm:spPr/>
    </dgm:pt>
    <dgm:pt modelId="{2665B96E-9480-40B7-BA78-647E0CDA6319}" type="pres">
      <dgm:prSet presAssocID="{099A0D73-DEC3-44D0-B41F-AEEB11A42F5A}" presName="parentTextArrow" presStyleLbl="node1" presStyleIdx="2" presStyleCnt="3"/>
      <dgm:spPr/>
      <dgm:t>
        <a:bodyPr/>
        <a:lstStyle/>
        <a:p>
          <a:endParaRPr lang="en-US"/>
        </a:p>
      </dgm:t>
    </dgm:pt>
  </dgm:ptLst>
  <dgm:cxnLst>
    <dgm:cxn modelId="{E4DB76F1-BAF4-4168-8DDC-60FCF63B62E3}" type="presOf" srcId="{099A0D73-DEC3-44D0-B41F-AEEB11A42F5A}" destId="{2665B96E-9480-40B7-BA78-647E0CDA6319}" srcOrd="0" destOrd="0" presId="urn:microsoft.com/office/officeart/2005/8/layout/process4"/>
    <dgm:cxn modelId="{767CE78D-8564-4DB0-B597-3354CF845E84}" srcId="{9D0EE865-9E15-4C22-8A4A-B5C015690273}" destId="{C9DA48B8-F4F0-4D01-AC3A-05A228D45BBF}" srcOrd="1" destOrd="0" parTransId="{6460E141-13CA-4612-9130-FC6AC8CE1E0F}" sibTransId="{A97D1427-BA8D-4E50-8FF3-192FF1C74C92}"/>
    <dgm:cxn modelId="{9A94FBA4-DE16-420A-925C-8C3CD1F396FF}" srcId="{9D0EE865-9E15-4C22-8A4A-B5C015690273}" destId="{099A0D73-DEC3-44D0-B41F-AEEB11A42F5A}" srcOrd="0" destOrd="0" parTransId="{552B4D84-446D-42B5-9CA2-8A61F311A4AA}" sibTransId="{4EDFC354-24EF-4EFF-A328-5628987A159F}"/>
    <dgm:cxn modelId="{19E84325-3E0D-4BD0-A316-8D166B88A34D}" srcId="{9D0EE865-9E15-4C22-8A4A-B5C015690273}" destId="{466EA0FA-3C80-49F4-BE89-9D9CDBC3C3D9}" srcOrd="2" destOrd="0" parTransId="{D0FB9F59-A19A-416D-9314-8193C9990048}" sibTransId="{526C620D-BB2D-4F94-A05B-E1FC0568B0B4}"/>
    <dgm:cxn modelId="{8C8B6920-0210-43E0-BE41-D53F70CBF53A}" type="presOf" srcId="{466EA0FA-3C80-49F4-BE89-9D9CDBC3C3D9}" destId="{CDF847E3-3CA4-46F8-8A6E-F4E03E4268DC}" srcOrd="0" destOrd="0" presId="urn:microsoft.com/office/officeart/2005/8/layout/process4"/>
    <dgm:cxn modelId="{890C863B-EEC4-4540-88DB-8793AA93443C}" type="presOf" srcId="{C9DA48B8-F4F0-4D01-AC3A-05A228D45BBF}" destId="{1E43C329-7E61-40D3-9130-B22B4C54132F}" srcOrd="0" destOrd="0" presId="urn:microsoft.com/office/officeart/2005/8/layout/process4"/>
    <dgm:cxn modelId="{ACEB35C2-9B7E-4809-BFF0-7BB79E682250}" type="presOf" srcId="{9D0EE865-9E15-4C22-8A4A-B5C015690273}" destId="{2B1E9BE3-BEEB-4366-9C4B-5E1B727430A7}" srcOrd="0" destOrd="0" presId="urn:microsoft.com/office/officeart/2005/8/layout/process4"/>
    <dgm:cxn modelId="{5ECD4C15-7B8C-424F-8DC2-FE508105C8DC}" type="presParOf" srcId="{2B1E9BE3-BEEB-4366-9C4B-5E1B727430A7}" destId="{50029FF3-BE3D-4D36-8BE4-D41DBB89581E}" srcOrd="0" destOrd="0" presId="urn:microsoft.com/office/officeart/2005/8/layout/process4"/>
    <dgm:cxn modelId="{48A32827-8D8D-4548-8BEA-920BF417B3A9}" type="presParOf" srcId="{50029FF3-BE3D-4D36-8BE4-D41DBB89581E}" destId="{CDF847E3-3CA4-46F8-8A6E-F4E03E4268DC}" srcOrd="0" destOrd="0" presId="urn:microsoft.com/office/officeart/2005/8/layout/process4"/>
    <dgm:cxn modelId="{C4556C76-6718-405C-8832-CCC8C93A0C15}" type="presParOf" srcId="{2B1E9BE3-BEEB-4366-9C4B-5E1B727430A7}" destId="{E03B422B-AFB9-4678-B87E-E366458BB66C}" srcOrd="1" destOrd="0" presId="urn:microsoft.com/office/officeart/2005/8/layout/process4"/>
    <dgm:cxn modelId="{F4136CDA-6894-4097-94D0-098AB7EA7EEF}" type="presParOf" srcId="{2B1E9BE3-BEEB-4366-9C4B-5E1B727430A7}" destId="{002A50A3-EE71-4828-B973-3B80CCFE5966}" srcOrd="2" destOrd="0" presId="urn:microsoft.com/office/officeart/2005/8/layout/process4"/>
    <dgm:cxn modelId="{C1C242FF-C4C1-4CC9-9278-E701E2D48E37}" type="presParOf" srcId="{002A50A3-EE71-4828-B973-3B80CCFE5966}" destId="{1E43C329-7E61-40D3-9130-B22B4C54132F}" srcOrd="0" destOrd="0" presId="urn:microsoft.com/office/officeart/2005/8/layout/process4"/>
    <dgm:cxn modelId="{1F05B082-E916-4263-8F75-42DBD5EA1F01}" type="presParOf" srcId="{2B1E9BE3-BEEB-4366-9C4B-5E1B727430A7}" destId="{9AF18E73-55E3-469C-82E5-A3A73136B07C}" srcOrd="3" destOrd="0" presId="urn:microsoft.com/office/officeart/2005/8/layout/process4"/>
    <dgm:cxn modelId="{615B1674-5C9B-4AA2-8B15-BCA77CA518E7}" type="presParOf" srcId="{2B1E9BE3-BEEB-4366-9C4B-5E1B727430A7}" destId="{36685920-2A65-4951-A68E-57BE7C799417}" srcOrd="4" destOrd="0" presId="urn:microsoft.com/office/officeart/2005/8/layout/process4"/>
    <dgm:cxn modelId="{C2251BD6-523E-4618-96AD-DA65A73743DF}" type="presParOf" srcId="{36685920-2A65-4951-A68E-57BE7C799417}" destId="{2665B96E-9480-40B7-BA78-647E0CDA6319}"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9D0EE865-9E15-4C22-8A4A-B5C015690273}" type="doc">
      <dgm:prSet loTypeId="urn:microsoft.com/office/officeart/2005/8/layout/process4" loCatId="process" qsTypeId="urn:microsoft.com/office/officeart/2005/8/quickstyle/simple1" qsCatId="simple" csTypeId="urn:microsoft.com/office/officeart/2005/8/colors/colorful5" csCatId="colorful" phldr="1"/>
      <dgm:spPr/>
      <dgm:t>
        <a:bodyPr/>
        <a:lstStyle/>
        <a:p>
          <a:endParaRPr lang="en-AU"/>
        </a:p>
      </dgm:t>
    </dgm:pt>
    <dgm:pt modelId="{9F225993-5CE3-4C87-97E2-F85A1F639954}">
      <dgm:prSet phldrT="[Text]" custT="1"/>
      <dgm:spPr>
        <a:solidFill>
          <a:srgbClr val="43A9CD"/>
        </a:solidFill>
      </dgm:spPr>
      <dgm:t>
        <a:bodyPr/>
        <a:lstStyle/>
        <a:p>
          <a:pPr>
            <a:lnSpc>
              <a:spcPct val="114000"/>
            </a:lnSpc>
            <a:spcBef>
              <a:spcPts val="600"/>
            </a:spcBef>
            <a:spcAft>
              <a:spcPts val="600"/>
            </a:spcAft>
          </a:pPr>
          <a:r>
            <a:rPr lang="en-AU" sz="2000" b="0" dirty="0"/>
            <a:t>Define the role of the staff member. </a:t>
          </a:r>
        </a:p>
      </dgm:t>
    </dgm:pt>
    <dgm:pt modelId="{0B3E792B-A2C1-4ED9-BB07-38B259C47354}" type="parTrans" cxnId="{E402F4A8-84F2-4668-BCA0-8F9EDA093E4B}">
      <dgm:prSet/>
      <dgm:spPr/>
      <dgm:t>
        <a:bodyPr/>
        <a:lstStyle/>
        <a:p>
          <a:pPr>
            <a:lnSpc>
              <a:spcPct val="114000"/>
            </a:lnSpc>
            <a:spcBef>
              <a:spcPts val="600"/>
            </a:spcBef>
            <a:spcAft>
              <a:spcPts val="600"/>
            </a:spcAft>
          </a:pPr>
          <a:endParaRPr lang="en-AU" sz="2000"/>
        </a:p>
      </dgm:t>
    </dgm:pt>
    <dgm:pt modelId="{8C838C48-5EF5-45D4-A731-EB3C6D2E4AE7}" type="sibTrans" cxnId="{E402F4A8-84F2-4668-BCA0-8F9EDA093E4B}">
      <dgm:prSet/>
      <dgm:spPr/>
      <dgm:t>
        <a:bodyPr/>
        <a:lstStyle/>
        <a:p>
          <a:pPr>
            <a:lnSpc>
              <a:spcPct val="114000"/>
            </a:lnSpc>
            <a:spcBef>
              <a:spcPts val="600"/>
            </a:spcBef>
            <a:spcAft>
              <a:spcPts val="600"/>
            </a:spcAft>
          </a:pPr>
          <a:endParaRPr lang="en-AU" sz="2000"/>
        </a:p>
      </dgm:t>
    </dgm:pt>
    <dgm:pt modelId="{6D674F68-123E-466B-94AD-AB7E8958F3F6}">
      <dgm:prSet phldrT="[Text]" custT="1"/>
      <dgm:spPr>
        <a:solidFill>
          <a:srgbClr val="42BDCA"/>
        </a:solidFill>
      </dgm:spPr>
      <dgm:t>
        <a:bodyPr/>
        <a:lstStyle/>
        <a:p>
          <a:pPr>
            <a:lnSpc>
              <a:spcPct val="114000"/>
            </a:lnSpc>
            <a:spcBef>
              <a:spcPts val="600"/>
            </a:spcBef>
            <a:spcAft>
              <a:spcPts val="600"/>
            </a:spcAft>
          </a:pPr>
          <a:r>
            <a:rPr lang="en-AU" sz="2000" b="0" dirty="0"/>
            <a:t>Contact the staff member directly to discuss the referral.</a:t>
          </a:r>
        </a:p>
      </dgm:t>
    </dgm:pt>
    <dgm:pt modelId="{839F16E6-89B8-4647-A833-F54EE7F92B5C}" type="parTrans" cxnId="{B413FC3C-F1DE-418D-B185-9CB6D82EA12E}">
      <dgm:prSet/>
      <dgm:spPr/>
      <dgm:t>
        <a:bodyPr/>
        <a:lstStyle/>
        <a:p>
          <a:pPr>
            <a:lnSpc>
              <a:spcPct val="114000"/>
            </a:lnSpc>
            <a:spcBef>
              <a:spcPts val="600"/>
            </a:spcBef>
            <a:spcAft>
              <a:spcPts val="600"/>
            </a:spcAft>
          </a:pPr>
          <a:endParaRPr lang="en-AU" sz="2000"/>
        </a:p>
      </dgm:t>
    </dgm:pt>
    <dgm:pt modelId="{DD68BDBD-F234-4649-A684-07376E97EE9C}" type="sibTrans" cxnId="{B413FC3C-F1DE-418D-B185-9CB6D82EA12E}">
      <dgm:prSet/>
      <dgm:spPr/>
      <dgm:t>
        <a:bodyPr/>
        <a:lstStyle/>
        <a:p>
          <a:pPr>
            <a:lnSpc>
              <a:spcPct val="114000"/>
            </a:lnSpc>
            <a:spcBef>
              <a:spcPts val="600"/>
            </a:spcBef>
            <a:spcAft>
              <a:spcPts val="600"/>
            </a:spcAft>
          </a:pPr>
          <a:endParaRPr lang="en-AU" sz="2000"/>
        </a:p>
      </dgm:t>
    </dgm:pt>
    <dgm:pt modelId="{D3320AA9-A13E-4059-ABE4-5B0C86E049C7}">
      <dgm:prSet phldrT="[Text]" custT="1"/>
      <dgm:spPr>
        <a:solidFill>
          <a:srgbClr val="458DCF"/>
        </a:solidFill>
      </dgm:spPr>
      <dgm:t>
        <a:bodyPr/>
        <a:lstStyle/>
        <a:p>
          <a:pPr>
            <a:lnSpc>
              <a:spcPct val="114000"/>
            </a:lnSpc>
            <a:spcBef>
              <a:spcPts val="600"/>
            </a:spcBef>
            <a:spcAft>
              <a:spcPts val="600"/>
            </a:spcAft>
          </a:pPr>
          <a:r>
            <a:rPr lang="en-AU" sz="2000" b="0" dirty="0"/>
            <a:t>Document and report the referrals.</a:t>
          </a:r>
        </a:p>
      </dgm:t>
    </dgm:pt>
    <dgm:pt modelId="{BA67023F-1003-40B5-9BD9-C57EB08713B7}" type="parTrans" cxnId="{A2F68234-BC05-4132-82B0-DB34E1ED5190}">
      <dgm:prSet/>
      <dgm:spPr/>
      <dgm:t>
        <a:bodyPr/>
        <a:lstStyle/>
        <a:p>
          <a:pPr>
            <a:lnSpc>
              <a:spcPct val="114000"/>
            </a:lnSpc>
            <a:spcBef>
              <a:spcPts val="600"/>
            </a:spcBef>
            <a:spcAft>
              <a:spcPts val="600"/>
            </a:spcAft>
          </a:pPr>
          <a:endParaRPr lang="en-AU" sz="2000"/>
        </a:p>
      </dgm:t>
    </dgm:pt>
    <dgm:pt modelId="{78E62161-E0A9-418A-98F7-73D8FE535B7B}" type="sibTrans" cxnId="{A2F68234-BC05-4132-82B0-DB34E1ED5190}">
      <dgm:prSet/>
      <dgm:spPr/>
      <dgm:t>
        <a:bodyPr/>
        <a:lstStyle/>
        <a:p>
          <a:pPr>
            <a:lnSpc>
              <a:spcPct val="114000"/>
            </a:lnSpc>
            <a:spcBef>
              <a:spcPts val="600"/>
            </a:spcBef>
            <a:spcAft>
              <a:spcPts val="600"/>
            </a:spcAft>
          </a:pPr>
          <a:endParaRPr lang="en-AU" sz="2000"/>
        </a:p>
      </dgm:t>
    </dgm:pt>
    <dgm:pt modelId="{2B1E9BE3-BEEB-4366-9C4B-5E1B727430A7}" type="pres">
      <dgm:prSet presAssocID="{9D0EE865-9E15-4C22-8A4A-B5C015690273}" presName="Name0" presStyleCnt="0">
        <dgm:presLayoutVars>
          <dgm:dir/>
          <dgm:animLvl val="lvl"/>
          <dgm:resizeHandles val="exact"/>
        </dgm:presLayoutVars>
      </dgm:prSet>
      <dgm:spPr/>
      <dgm:t>
        <a:bodyPr/>
        <a:lstStyle/>
        <a:p>
          <a:endParaRPr lang="en-US"/>
        </a:p>
      </dgm:t>
    </dgm:pt>
    <dgm:pt modelId="{14A12194-2254-45C2-8A83-E78F6290E87F}" type="pres">
      <dgm:prSet presAssocID="{D3320AA9-A13E-4059-ABE4-5B0C86E049C7}" presName="boxAndChildren" presStyleCnt="0"/>
      <dgm:spPr/>
    </dgm:pt>
    <dgm:pt modelId="{70B90AD4-68E2-4C4E-A286-B0629AB94692}" type="pres">
      <dgm:prSet presAssocID="{D3320AA9-A13E-4059-ABE4-5B0C86E049C7}" presName="parentTextBox" presStyleLbl="node1" presStyleIdx="0" presStyleCnt="3"/>
      <dgm:spPr/>
      <dgm:t>
        <a:bodyPr/>
        <a:lstStyle/>
        <a:p>
          <a:endParaRPr lang="en-US"/>
        </a:p>
      </dgm:t>
    </dgm:pt>
    <dgm:pt modelId="{FADC3A89-33D8-4E2D-BED5-0EF37B55B3D2}" type="pres">
      <dgm:prSet presAssocID="{8C838C48-5EF5-45D4-A731-EB3C6D2E4AE7}" presName="sp" presStyleCnt="0"/>
      <dgm:spPr/>
    </dgm:pt>
    <dgm:pt modelId="{3A880737-C741-49E3-BFDB-6B7A9B715CB0}" type="pres">
      <dgm:prSet presAssocID="{9F225993-5CE3-4C87-97E2-F85A1F639954}" presName="arrowAndChildren" presStyleCnt="0"/>
      <dgm:spPr/>
    </dgm:pt>
    <dgm:pt modelId="{6C99E2FF-BDB8-4883-B10E-4D9B6053FAD0}" type="pres">
      <dgm:prSet presAssocID="{9F225993-5CE3-4C87-97E2-F85A1F639954}" presName="parentTextArrow" presStyleLbl="node1" presStyleIdx="1" presStyleCnt="3"/>
      <dgm:spPr/>
      <dgm:t>
        <a:bodyPr/>
        <a:lstStyle/>
        <a:p>
          <a:endParaRPr lang="en-US"/>
        </a:p>
      </dgm:t>
    </dgm:pt>
    <dgm:pt modelId="{B4221618-09AF-4918-A7C4-6D35F85764BA}" type="pres">
      <dgm:prSet presAssocID="{DD68BDBD-F234-4649-A684-07376E97EE9C}" presName="sp" presStyleCnt="0"/>
      <dgm:spPr/>
    </dgm:pt>
    <dgm:pt modelId="{C23610CF-D12E-47CB-BEB2-BB69F58D0C5B}" type="pres">
      <dgm:prSet presAssocID="{6D674F68-123E-466B-94AD-AB7E8958F3F6}" presName="arrowAndChildren" presStyleCnt="0"/>
      <dgm:spPr/>
    </dgm:pt>
    <dgm:pt modelId="{F70C3F03-2AB1-4807-A794-21C2CF089115}" type="pres">
      <dgm:prSet presAssocID="{6D674F68-123E-466B-94AD-AB7E8958F3F6}" presName="parentTextArrow" presStyleLbl="node1" presStyleIdx="2" presStyleCnt="3"/>
      <dgm:spPr/>
      <dgm:t>
        <a:bodyPr/>
        <a:lstStyle/>
        <a:p>
          <a:endParaRPr lang="en-US"/>
        </a:p>
      </dgm:t>
    </dgm:pt>
  </dgm:ptLst>
  <dgm:cxnLst>
    <dgm:cxn modelId="{B413FC3C-F1DE-418D-B185-9CB6D82EA12E}" srcId="{9D0EE865-9E15-4C22-8A4A-B5C015690273}" destId="{6D674F68-123E-466B-94AD-AB7E8958F3F6}" srcOrd="0" destOrd="0" parTransId="{839F16E6-89B8-4647-A833-F54EE7F92B5C}" sibTransId="{DD68BDBD-F234-4649-A684-07376E97EE9C}"/>
    <dgm:cxn modelId="{A2F68234-BC05-4132-82B0-DB34E1ED5190}" srcId="{9D0EE865-9E15-4C22-8A4A-B5C015690273}" destId="{D3320AA9-A13E-4059-ABE4-5B0C86E049C7}" srcOrd="2" destOrd="0" parTransId="{BA67023F-1003-40B5-9BD9-C57EB08713B7}" sibTransId="{78E62161-E0A9-418A-98F7-73D8FE535B7B}"/>
    <dgm:cxn modelId="{EFA40C58-9EBE-4651-AC2B-B51D4FB14D18}" type="presOf" srcId="{9F225993-5CE3-4C87-97E2-F85A1F639954}" destId="{6C99E2FF-BDB8-4883-B10E-4D9B6053FAD0}" srcOrd="0" destOrd="0" presId="urn:microsoft.com/office/officeart/2005/8/layout/process4"/>
    <dgm:cxn modelId="{40A79162-A450-431C-883F-08E27558C782}" type="presOf" srcId="{6D674F68-123E-466B-94AD-AB7E8958F3F6}" destId="{F70C3F03-2AB1-4807-A794-21C2CF089115}" srcOrd="0" destOrd="0" presId="urn:microsoft.com/office/officeart/2005/8/layout/process4"/>
    <dgm:cxn modelId="{E402F4A8-84F2-4668-BCA0-8F9EDA093E4B}" srcId="{9D0EE865-9E15-4C22-8A4A-B5C015690273}" destId="{9F225993-5CE3-4C87-97E2-F85A1F639954}" srcOrd="1" destOrd="0" parTransId="{0B3E792B-A2C1-4ED9-BB07-38B259C47354}" sibTransId="{8C838C48-5EF5-45D4-A731-EB3C6D2E4AE7}"/>
    <dgm:cxn modelId="{ACEB35C2-9B7E-4809-BFF0-7BB79E682250}" type="presOf" srcId="{9D0EE865-9E15-4C22-8A4A-B5C015690273}" destId="{2B1E9BE3-BEEB-4366-9C4B-5E1B727430A7}" srcOrd="0" destOrd="0" presId="urn:microsoft.com/office/officeart/2005/8/layout/process4"/>
    <dgm:cxn modelId="{B93FDC53-F6F4-48E0-8744-2FE55EEB6642}" type="presOf" srcId="{D3320AA9-A13E-4059-ABE4-5B0C86E049C7}" destId="{70B90AD4-68E2-4C4E-A286-B0629AB94692}" srcOrd="0" destOrd="0" presId="urn:microsoft.com/office/officeart/2005/8/layout/process4"/>
    <dgm:cxn modelId="{539CC064-3BCE-4A5C-A800-9642704A0316}" type="presParOf" srcId="{2B1E9BE3-BEEB-4366-9C4B-5E1B727430A7}" destId="{14A12194-2254-45C2-8A83-E78F6290E87F}" srcOrd="0" destOrd="0" presId="urn:microsoft.com/office/officeart/2005/8/layout/process4"/>
    <dgm:cxn modelId="{E766F25B-B4BE-4B15-935C-9F10A43EC377}" type="presParOf" srcId="{14A12194-2254-45C2-8A83-E78F6290E87F}" destId="{70B90AD4-68E2-4C4E-A286-B0629AB94692}" srcOrd="0" destOrd="0" presId="urn:microsoft.com/office/officeart/2005/8/layout/process4"/>
    <dgm:cxn modelId="{B8383C3D-03A8-4C62-919A-3ED6BA01F6FE}" type="presParOf" srcId="{2B1E9BE3-BEEB-4366-9C4B-5E1B727430A7}" destId="{FADC3A89-33D8-4E2D-BED5-0EF37B55B3D2}" srcOrd="1" destOrd="0" presId="urn:microsoft.com/office/officeart/2005/8/layout/process4"/>
    <dgm:cxn modelId="{E064F7F1-D94D-44D9-8482-7095A8D8ACCC}" type="presParOf" srcId="{2B1E9BE3-BEEB-4366-9C4B-5E1B727430A7}" destId="{3A880737-C741-49E3-BFDB-6B7A9B715CB0}" srcOrd="2" destOrd="0" presId="urn:microsoft.com/office/officeart/2005/8/layout/process4"/>
    <dgm:cxn modelId="{F003C71B-E621-4EAF-9B0D-79AD468428C5}" type="presParOf" srcId="{3A880737-C741-49E3-BFDB-6B7A9B715CB0}" destId="{6C99E2FF-BDB8-4883-B10E-4D9B6053FAD0}" srcOrd="0" destOrd="0" presId="urn:microsoft.com/office/officeart/2005/8/layout/process4"/>
    <dgm:cxn modelId="{7763C5DE-28D3-4CEB-B798-65EE6262D880}" type="presParOf" srcId="{2B1E9BE3-BEEB-4366-9C4B-5E1B727430A7}" destId="{B4221618-09AF-4918-A7C4-6D35F85764BA}" srcOrd="3" destOrd="0" presId="urn:microsoft.com/office/officeart/2005/8/layout/process4"/>
    <dgm:cxn modelId="{7922E5E7-72FC-471D-9015-A0C49945CCC1}" type="presParOf" srcId="{2B1E9BE3-BEEB-4366-9C4B-5E1B727430A7}" destId="{C23610CF-D12E-47CB-BEB2-BB69F58D0C5B}" srcOrd="4" destOrd="0" presId="urn:microsoft.com/office/officeart/2005/8/layout/process4"/>
    <dgm:cxn modelId="{ABFF0416-ADD5-4720-85D6-7EF1C21AF818}" type="presParOf" srcId="{C23610CF-D12E-47CB-BEB2-BB69F58D0C5B}" destId="{F70C3F03-2AB1-4807-A794-21C2CF089115}"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C4F507C6-17FF-4837-9F66-9C41965A13F5}" type="doc">
      <dgm:prSet loTypeId="urn:microsoft.com/office/officeart/2005/8/layout/list1" loCatId="list" qsTypeId="urn:microsoft.com/office/officeart/2005/8/quickstyle/simple1" qsCatId="simple" csTypeId="urn:microsoft.com/office/officeart/2005/8/colors/colorful5" csCatId="colorful" phldr="1"/>
      <dgm:spPr/>
      <dgm:t>
        <a:bodyPr/>
        <a:lstStyle/>
        <a:p>
          <a:endParaRPr lang="en-AU"/>
        </a:p>
      </dgm:t>
    </dgm:pt>
    <dgm:pt modelId="{75A85042-FFEE-458D-8A33-E7AF4C6825F4}">
      <dgm:prSet phldrT="[Text]" custT="1"/>
      <dgm:spPr>
        <a:solidFill>
          <a:srgbClr val="458DCF"/>
        </a:solidFill>
      </dgm:spPr>
      <dgm:t>
        <a:bodyPr/>
        <a:lstStyle/>
        <a:p>
          <a:pPr>
            <a:lnSpc>
              <a:spcPct val="114000"/>
            </a:lnSpc>
            <a:spcBef>
              <a:spcPts val="600"/>
            </a:spcBef>
            <a:spcAft>
              <a:spcPts val="600"/>
            </a:spcAft>
            <a:buFont typeface="Wingdings" panose="05000000000000000000" pitchFamily="2" charset="2"/>
            <a:buChar char=""/>
          </a:pPr>
          <a:r>
            <a:rPr lang="en-AU" sz="2000" b="1" dirty="0"/>
            <a:t>Competence</a:t>
          </a:r>
          <a:endParaRPr lang="en-AU" sz="2000" dirty="0"/>
        </a:p>
      </dgm:t>
    </dgm:pt>
    <dgm:pt modelId="{7AEED35B-2539-41C1-B720-B69261F2513F}" type="parTrans" cxnId="{864D9E76-1409-443C-A1C0-4FD2EAEF74D0}">
      <dgm:prSet/>
      <dgm:spPr/>
      <dgm:t>
        <a:bodyPr/>
        <a:lstStyle/>
        <a:p>
          <a:pPr>
            <a:lnSpc>
              <a:spcPct val="114000"/>
            </a:lnSpc>
            <a:spcBef>
              <a:spcPts val="600"/>
            </a:spcBef>
            <a:spcAft>
              <a:spcPts val="600"/>
            </a:spcAft>
          </a:pPr>
          <a:endParaRPr lang="en-AU" sz="2000"/>
        </a:p>
      </dgm:t>
    </dgm:pt>
    <dgm:pt modelId="{291A1FB8-585C-4990-84E9-FD3C7719B256}" type="sibTrans" cxnId="{864D9E76-1409-443C-A1C0-4FD2EAEF74D0}">
      <dgm:prSet/>
      <dgm:spPr/>
      <dgm:t>
        <a:bodyPr/>
        <a:lstStyle/>
        <a:p>
          <a:pPr>
            <a:lnSpc>
              <a:spcPct val="114000"/>
            </a:lnSpc>
            <a:spcBef>
              <a:spcPts val="600"/>
            </a:spcBef>
            <a:spcAft>
              <a:spcPts val="600"/>
            </a:spcAft>
          </a:pPr>
          <a:endParaRPr lang="en-AU" sz="2000"/>
        </a:p>
      </dgm:t>
    </dgm:pt>
    <dgm:pt modelId="{0AA88E02-55A7-4286-969E-0E806D513176}">
      <dgm:prSet phldrT="[Text]" custT="1"/>
      <dgm:spPr/>
      <dgm:t>
        <a:bodyPr/>
        <a:lstStyle/>
        <a:p>
          <a:pPr>
            <a:lnSpc>
              <a:spcPct val="114000"/>
            </a:lnSpc>
            <a:spcBef>
              <a:spcPts val="600"/>
            </a:spcBef>
            <a:spcAft>
              <a:spcPts val="600"/>
            </a:spcAft>
          </a:pPr>
          <a:r>
            <a:rPr lang="en-AU" sz="2000" dirty="0">
              <a:solidFill>
                <a:schemeClr val="tx1">
                  <a:lumMod val="75000"/>
                  <a:lumOff val="25000"/>
                </a:schemeClr>
              </a:solidFill>
            </a:rPr>
            <a:t>Refers to a person’s need to feel that they have sufficient skills and intellect. </a:t>
          </a:r>
        </a:p>
      </dgm:t>
    </dgm:pt>
    <dgm:pt modelId="{33F8A2B4-DC34-4A36-98D3-5E93C0178804}" type="parTrans" cxnId="{3A0B8893-DE3A-4B2A-9B39-1EE486392E82}">
      <dgm:prSet/>
      <dgm:spPr/>
      <dgm:t>
        <a:bodyPr/>
        <a:lstStyle/>
        <a:p>
          <a:pPr>
            <a:lnSpc>
              <a:spcPct val="114000"/>
            </a:lnSpc>
            <a:spcBef>
              <a:spcPts val="600"/>
            </a:spcBef>
            <a:spcAft>
              <a:spcPts val="600"/>
            </a:spcAft>
          </a:pPr>
          <a:endParaRPr lang="en-AU" sz="2000"/>
        </a:p>
      </dgm:t>
    </dgm:pt>
    <dgm:pt modelId="{9EE002AA-F9B5-4E06-9D9E-D76920C035B4}" type="sibTrans" cxnId="{3A0B8893-DE3A-4B2A-9B39-1EE486392E82}">
      <dgm:prSet/>
      <dgm:spPr/>
      <dgm:t>
        <a:bodyPr/>
        <a:lstStyle/>
        <a:p>
          <a:pPr>
            <a:lnSpc>
              <a:spcPct val="114000"/>
            </a:lnSpc>
            <a:spcBef>
              <a:spcPts val="600"/>
            </a:spcBef>
            <a:spcAft>
              <a:spcPts val="600"/>
            </a:spcAft>
          </a:pPr>
          <a:endParaRPr lang="en-AU" sz="2000"/>
        </a:p>
      </dgm:t>
    </dgm:pt>
    <dgm:pt modelId="{DEA7C909-3D4A-414A-87D0-5944556D73A1}">
      <dgm:prSet phldrT="[Text]" custT="1"/>
      <dgm:spPr>
        <a:solidFill>
          <a:srgbClr val="3CBE99"/>
        </a:solidFill>
      </dgm:spPr>
      <dgm:t>
        <a:bodyPr/>
        <a:lstStyle/>
        <a:p>
          <a:pPr>
            <a:lnSpc>
              <a:spcPct val="114000"/>
            </a:lnSpc>
            <a:spcBef>
              <a:spcPts val="600"/>
            </a:spcBef>
            <a:spcAft>
              <a:spcPts val="600"/>
            </a:spcAft>
            <a:buFont typeface="Wingdings" panose="05000000000000000000" pitchFamily="2" charset="2"/>
            <a:buChar char=""/>
          </a:pPr>
          <a:r>
            <a:rPr lang="en-AU" sz="2000" b="1" dirty="0"/>
            <a:t>Relatedness</a:t>
          </a:r>
          <a:endParaRPr lang="en-AU" sz="2000" dirty="0"/>
        </a:p>
      </dgm:t>
    </dgm:pt>
    <dgm:pt modelId="{313F4677-089E-4D37-903F-7C19D2FDB949}" type="parTrans" cxnId="{3377BA18-F1B5-4EB6-A70C-D57EBCCA80A5}">
      <dgm:prSet/>
      <dgm:spPr/>
      <dgm:t>
        <a:bodyPr/>
        <a:lstStyle/>
        <a:p>
          <a:pPr>
            <a:lnSpc>
              <a:spcPct val="114000"/>
            </a:lnSpc>
            <a:spcBef>
              <a:spcPts val="600"/>
            </a:spcBef>
            <a:spcAft>
              <a:spcPts val="600"/>
            </a:spcAft>
          </a:pPr>
          <a:endParaRPr lang="en-AU" sz="2000"/>
        </a:p>
      </dgm:t>
    </dgm:pt>
    <dgm:pt modelId="{8ADCAC5A-8758-4015-ABAE-631EDE8C0B48}" type="sibTrans" cxnId="{3377BA18-F1B5-4EB6-A70C-D57EBCCA80A5}">
      <dgm:prSet/>
      <dgm:spPr/>
      <dgm:t>
        <a:bodyPr/>
        <a:lstStyle/>
        <a:p>
          <a:pPr>
            <a:lnSpc>
              <a:spcPct val="114000"/>
            </a:lnSpc>
            <a:spcBef>
              <a:spcPts val="600"/>
            </a:spcBef>
            <a:spcAft>
              <a:spcPts val="600"/>
            </a:spcAft>
          </a:pPr>
          <a:endParaRPr lang="en-AU" sz="2000"/>
        </a:p>
      </dgm:t>
    </dgm:pt>
    <dgm:pt modelId="{8DEB6E4C-4056-484D-A11C-CA674C913A60}">
      <dgm:prSet phldrT="[Text]" custT="1"/>
      <dgm:spPr/>
      <dgm:t>
        <a:bodyPr/>
        <a:lstStyle/>
        <a:p>
          <a:pPr>
            <a:lnSpc>
              <a:spcPct val="114000"/>
            </a:lnSpc>
            <a:spcBef>
              <a:spcPts val="600"/>
            </a:spcBef>
            <a:spcAft>
              <a:spcPts val="600"/>
            </a:spcAft>
          </a:pPr>
          <a:r>
            <a:rPr lang="en-AU" sz="2000" dirty="0">
              <a:solidFill>
                <a:schemeClr val="tx1">
                  <a:lumMod val="75000"/>
                  <a:lumOff val="25000"/>
                </a:schemeClr>
              </a:solidFill>
            </a:rPr>
            <a:t>Refers to a person’s need to feel a sense of attachment, closeness and belonging to a social group.</a:t>
          </a:r>
        </a:p>
      </dgm:t>
    </dgm:pt>
    <dgm:pt modelId="{06F843B2-8852-4600-BCD9-50546C1488B4}" type="parTrans" cxnId="{4B7CDE38-ECF1-4581-AAF4-AF76622958A9}">
      <dgm:prSet/>
      <dgm:spPr/>
      <dgm:t>
        <a:bodyPr/>
        <a:lstStyle/>
        <a:p>
          <a:pPr>
            <a:lnSpc>
              <a:spcPct val="114000"/>
            </a:lnSpc>
            <a:spcBef>
              <a:spcPts val="600"/>
            </a:spcBef>
            <a:spcAft>
              <a:spcPts val="600"/>
            </a:spcAft>
          </a:pPr>
          <a:endParaRPr lang="en-AU" sz="2000"/>
        </a:p>
      </dgm:t>
    </dgm:pt>
    <dgm:pt modelId="{07EE3AD9-8353-4743-9225-30001E522C40}" type="sibTrans" cxnId="{4B7CDE38-ECF1-4581-AAF4-AF76622958A9}">
      <dgm:prSet/>
      <dgm:spPr/>
      <dgm:t>
        <a:bodyPr/>
        <a:lstStyle/>
        <a:p>
          <a:pPr>
            <a:lnSpc>
              <a:spcPct val="114000"/>
            </a:lnSpc>
            <a:spcBef>
              <a:spcPts val="600"/>
            </a:spcBef>
            <a:spcAft>
              <a:spcPts val="600"/>
            </a:spcAft>
          </a:pPr>
          <a:endParaRPr lang="en-AU" sz="2000"/>
        </a:p>
      </dgm:t>
    </dgm:pt>
    <dgm:pt modelId="{044C54C7-5F27-4671-B07C-75F36EFBD7A6}" type="pres">
      <dgm:prSet presAssocID="{C4F507C6-17FF-4837-9F66-9C41965A13F5}" presName="linear" presStyleCnt="0">
        <dgm:presLayoutVars>
          <dgm:dir/>
          <dgm:animLvl val="lvl"/>
          <dgm:resizeHandles val="exact"/>
        </dgm:presLayoutVars>
      </dgm:prSet>
      <dgm:spPr/>
      <dgm:t>
        <a:bodyPr/>
        <a:lstStyle/>
        <a:p>
          <a:endParaRPr lang="en-US"/>
        </a:p>
      </dgm:t>
    </dgm:pt>
    <dgm:pt modelId="{3CFC705C-D3B3-45D7-BEBB-8FFD2321E966}" type="pres">
      <dgm:prSet presAssocID="{75A85042-FFEE-458D-8A33-E7AF4C6825F4}" presName="parentLin" presStyleCnt="0"/>
      <dgm:spPr/>
    </dgm:pt>
    <dgm:pt modelId="{3C04E149-3548-43B4-89ED-3796AFCEE751}" type="pres">
      <dgm:prSet presAssocID="{75A85042-FFEE-458D-8A33-E7AF4C6825F4}" presName="parentLeftMargin" presStyleLbl="node1" presStyleIdx="0" presStyleCnt="2"/>
      <dgm:spPr/>
      <dgm:t>
        <a:bodyPr/>
        <a:lstStyle/>
        <a:p>
          <a:endParaRPr lang="en-US"/>
        </a:p>
      </dgm:t>
    </dgm:pt>
    <dgm:pt modelId="{6500D42E-1520-456A-8BA8-997F42B38FEE}" type="pres">
      <dgm:prSet presAssocID="{75A85042-FFEE-458D-8A33-E7AF4C6825F4}" presName="parentText" presStyleLbl="node1" presStyleIdx="0" presStyleCnt="2">
        <dgm:presLayoutVars>
          <dgm:chMax val="0"/>
          <dgm:bulletEnabled val="1"/>
        </dgm:presLayoutVars>
      </dgm:prSet>
      <dgm:spPr/>
      <dgm:t>
        <a:bodyPr/>
        <a:lstStyle/>
        <a:p>
          <a:endParaRPr lang="en-US"/>
        </a:p>
      </dgm:t>
    </dgm:pt>
    <dgm:pt modelId="{F36C8CAB-F8AD-464A-974F-C8440FE37DE6}" type="pres">
      <dgm:prSet presAssocID="{75A85042-FFEE-458D-8A33-E7AF4C6825F4}" presName="negativeSpace" presStyleCnt="0"/>
      <dgm:spPr/>
    </dgm:pt>
    <dgm:pt modelId="{B140A8D0-F800-4846-B187-4B853F096E64}" type="pres">
      <dgm:prSet presAssocID="{75A85042-FFEE-458D-8A33-E7AF4C6825F4}" presName="childText" presStyleLbl="conFgAcc1" presStyleIdx="0" presStyleCnt="2">
        <dgm:presLayoutVars>
          <dgm:bulletEnabled val="1"/>
        </dgm:presLayoutVars>
      </dgm:prSet>
      <dgm:spPr/>
      <dgm:t>
        <a:bodyPr/>
        <a:lstStyle/>
        <a:p>
          <a:endParaRPr lang="en-US"/>
        </a:p>
      </dgm:t>
    </dgm:pt>
    <dgm:pt modelId="{24275602-832B-4018-A2A5-5D847177C3D1}" type="pres">
      <dgm:prSet presAssocID="{291A1FB8-585C-4990-84E9-FD3C7719B256}" presName="spaceBetweenRectangles" presStyleCnt="0"/>
      <dgm:spPr/>
    </dgm:pt>
    <dgm:pt modelId="{45E203F1-DF24-42B8-B945-4D69100EED9D}" type="pres">
      <dgm:prSet presAssocID="{DEA7C909-3D4A-414A-87D0-5944556D73A1}" presName="parentLin" presStyleCnt="0"/>
      <dgm:spPr/>
    </dgm:pt>
    <dgm:pt modelId="{0AE0EA02-CEE1-4B34-BF5E-7D1EA6E96A45}" type="pres">
      <dgm:prSet presAssocID="{DEA7C909-3D4A-414A-87D0-5944556D73A1}" presName="parentLeftMargin" presStyleLbl="node1" presStyleIdx="0" presStyleCnt="2"/>
      <dgm:spPr/>
      <dgm:t>
        <a:bodyPr/>
        <a:lstStyle/>
        <a:p>
          <a:endParaRPr lang="en-US"/>
        </a:p>
      </dgm:t>
    </dgm:pt>
    <dgm:pt modelId="{7FAA8DF3-F32F-43FA-9FB9-603734001DFE}" type="pres">
      <dgm:prSet presAssocID="{DEA7C909-3D4A-414A-87D0-5944556D73A1}" presName="parentText" presStyleLbl="node1" presStyleIdx="1" presStyleCnt="2">
        <dgm:presLayoutVars>
          <dgm:chMax val="0"/>
          <dgm:bulletEnabled val="1"/>
        </dgm:presLayoutVars>
      </dgm:prSet>
      <dgm:spPr/>
      <dgm:t>
        <a:bodyPr/>
        <a:lstStyle/>
        <a:p>
          <a:endParaRPr lang="en-US"/>
        </a:p>
      </dgm:t>
    </dgm:pt>
    <dgm:pt modelId="{0351B8B0-42C1-4235-926A-764BDAFA6FEB}" type="pres">
      <dgm:prSet presAssocID="{DEA7C909-3D4A-414A-87D0-5944556D73A1}" presName="negativeSpace" presStyleCnt="0"/>
      <dgm:spPr/>
    </dgm:pt>
    <dgm:pt modelId="{1FC1A6F9-34F5-4CD3-96EC-AF85A4FC2153}" type="pres">
      <dgm:prSet presAssocID="{DEA7C909-3D4A-414A-87D0-5944556D73A1}" presName="childText" presStyleLbl="conFgAcc1" presStyleIdx="1" presStyleCnt="2">
        <dgm:presLayoutVars>
          <dgm:bulletEnabled val="1"/>
        </dgm:presLayoutVars>
      </dgm:prSet>
      <dgm:spPr/>
      <dgm:t>
        <a:bodyPr/>
        <a:lstStyle/>
        <a:p>
          <a:endParaRPr lang="en-US"/>
        </a:p>
      </dgm:t>
    </dgm:pt>
  </dgm:ptLst>
  <dgm:cxnLst>
    <dgm:cxn modelId="{7F05A902-5522-4621-9567-74B837925460}" type="presOf" srcId="{8DEB6E4C-4056-484D-A11C-CA674C913A60}" destId="{1FC1A6F9-34F5-4CD3-96EC-AF85A4FC2153}" srcOrd="0" destOrd="0" presId="urn:microsoft.com/office/officeart/2005/8/layout/list1"/>
    <dgm:cxn modelId="{4BA71C21-5C27-4678-B575-7FC8B2CD6FB3}" type="presOf" srcId="{C4F507C6-17FF-4837-9F66-9C41965A13F5}" destId="{044C54C7-5F27-4671-B07C-75F36EFBD7A6}" srcOrd="0" destOrd="0" presId="urn:microsoft.com/office/officeart/2005/8/layout/list1"/>
    <dgm:cxn modelId="{591EA10F-043E-4811-92A6-FD48855C4F1F}" type="presOf" srcId="{75A85042-FFEE-458D-8A33-E7AF4C6825F4}" destId="{3C04E149-3548-43B4-89ED-3796AFCEE751}" srcOrd="0" destOrd="0" presId="urn:microsoft.com/office/officeart/2005/8/layout/list1"/>
    <dgm:cxn modelId="{69B22AB5-7CDE-4F3B-9582-F194417D9136}" type="presOf" srcId="{75A85042-FFEE-458D-8A33-E7AF4C6825F4}" destId="{6500D42E-1520-456A-8BA8-997F42B38FEE}" srcOrd="1" destOrd="0" presId="urn:microsoft.com/office/officeart/2005/8/layout/list1"/>
    <dgm:cxn modelId="{3A0B8893-DE3A-4B2A-9B39-1EE486392E82}" srcId="{75A85042-FFEE-458D-8A33-E7AF4C6825F4}" destId="{0AA88E02-55A7-4286-969E-0E806D513176}" srcOrd="0" destOrd="0" parTransId="{33F8A2B4-DC34-4A36-98D3-5E93C0178804}" sibTransId="{9EE002AA-F9B5-4E06-9D9E-D76920C035B4}"/>
    <dgm:cxn modelId="{3377BA18-F1B5-4EB6-A70C-D57EBCCA80A5}" srcId="{C4F507C6-17FF-4837-9F66-9C41965A13F5}" destId="{DEA7C909-3D4A-414A-87D0-5944556D73A1}" srcOrd="1" destOrd="0" parTransId="{313F4677-089E-4D37-903F-7C19D2FDB949}" sibTransId="{8ADCAC5A-8758-4015-ABAE-631EDE8C0B48}"/>
    <dgm:cxn modelId="{4B7CDE38-ECF1-4581-AAF4-AF76622958A9}" srcId="{DEA7C909-3D4A-414A-87D0-5944556D73A1}" destId="{8DEB6E4C-4056-484D-A11C-CA674C913A60}" srcOrd="0" destOrd="0" parTransId="{06F843B2-8852-4600-BCD9-50546C1488B4}" sibTransId="{07EE3AD9-8353-4743-9225-30001E522C40}"/>
    <dgm:cxn modelId="{864D9E76-1409-443C-A1C0-4FD2EAEF74D0}" srcId="{C4F507C6-17FF-4837-9F66-9C41965A13F5}" destId="{75A85042-FFEE-458D-8A33-E7AF4C6825F4}" srcOrd="0" destOrd="0" parTransId="{7AEED35B-2539-41C1-B720-B69261F2513F}" sibTransId="{291A1FB8-585C-4990-84E9-FD3C7719B256}"/>
    <dgm:cxn modelId="{7E256997-D379-4B38-8B65-D6DE5CE41219}" type="presOf" srcId="{DEA7C909-3D4A-414A-87D0-5944556D73A1}" destId="{7FAA8DF3-F32F-43FA-9FB9-603734001DFE}" srcOrd="1" destOrd="0" presId="urn:microsoft.com/office/officeart/2005/8/layout/list1"/>
    <dgm:cxn modelId="{47538514-2F76-4121-8767-1550494AAF84}" type="presOf" srcId="{DEA7C909-3D4A-414A-87D0-5944556D73A1}" destId="{0AE0EA02-CEE1-4B34-BF5E-7D1EA6E96A45}" srcOrd="0" destOrd="0" presId="urn:microsoft.com/office/officeart/2005/8/layout/list1"/>
    <dgm:cxn modelId="{3BEF844F-EF36-4EA8-8949-BA16AD91F0B3}" type="presOf" srcId="{0AA88E02-55A7-4286-969E-0E806D513176}" destId="{B140A8D0-F800-4846-B187-4B853F096E64}" srcOrd="0" destOrd="0" presId="urn:microsoft.com/office/officeart/2005/8/layout/list1"/>
    <dgm:cxn modelId="{43AD38DE-F151-42C3-A38B-9600226058BD}" type="presParOf" srcId="{044C54C7-5F27-4671-B07C-75F36EFBD7A6}" destId="{3CFC705C-D3B3-45D7-BEBB-8FFD2321E966}" srcOrd="0" destOrd="0" presId="urn:microsoft.com/office/officeart/2005/8/layout/list1"/>
    <dgm:cxn modelId="{C8E28472-E8A1-45E3-89E3-01151BDC4E4A}" type="presParOf" srcId="{3CFC705C-D3B3-45D7-BEBB-8FFD2321E966}" destId="{3C04E149-3548-43B4-89ED-3796AFCEE751}" srcOrd="0" destOrd="0" presId="urn:microsoft.com/office/officeart/2005/8/layout/list1"/>
    <dgm:cxn modelId="{B1639FEF-1CC2-4486-ABA3-CE0AAB87E352}" type="presParOf" srcId="{3CFC705C-D3B3-45D7-BEBB-8FFD2321E966}" destId="{6500D42E-1520-456A-8BA8-997F42B38FEE}" srcOrd="1" destOrd="0" presId="urn:microsoft.com/office/officeart/2005/8/layout/list1"/>
    <dgm:cxn modelId="{22F50281-6B2E-43E3-9721-96A63C789657}" type="presParOf" srcId="{044C54C7-5F27-4671-B07C-75F36EFBD7A6}" destId="{F36C8CAB-F8AD-464A-974F-C8440FE37DE6}" srcOrd="1" destOrd="0" presId="urn:microsoft.com/office/officeart/2005/8/layout/list1"/>
    <dgm:cxn modelId="{EF9C8E2B-3055-44FC-85E2-3DB95228ABD3}" type="presParOf" srcId="{044C54C7-5F27-4671-B07C-75F36EFBD7A6}" destId="{B140A8D0-F800-4846-B187-4B853F096E64}" srcOrd="2" destOrd="0" presId="urn:microsoft.com/office/officeart/2005/8/layout/list1"/>
    <dgm:cxn modelId="{F68AEF6D-4FC7-4574-B71A-207CA0793DA7}" type="presParOf" srcId="{044C54C7-5F27-4671-B07C-75F36EFBD7A6}" destId="{24275602-832B-4018-A2A5-5D847177C3D1}" srcOrd="3" destOrd="0" presId="urn:microsoft.com/office/officeart/2005/8/layout/list1"/>
    <dgm:cxn modelId="{AB6BD0F2-19A8-4EC7-ACE7-2F90F21FAFD1}" type="presParOf" srcId="{044C54C7-5F27-4671-B07C-75F36EFBD7A6}" destId="{45E203F1-DF24-42B8-B945-4D69100EED9D}" srcOrd="4" destOrd="0" presId="urn:microsoft.com/office/officeart/2005/8/layout/list1"/>
    <dgm:cxn modelId="{67C7EF57-162C-4F76-9466-B7C668DBE02D}" type="presParOf" srcId="{45E203F1-DF24-42B8-B945-4D69100EED9D}" destId="{0AE0EA02-CEE1-4B34-BF5E-7D1EA6E96A45}" srcOrd="0" destOrd="0" presId="urn:microsoft.com/office/officeart/2005/8/layout/list1"/>
    <dgm:cxn modelId="{95394E34-15D2-471D-9ACF-21BADB89DA87}" type="presParOf" srcId="{45E203F1-DF24-42B8-B945-4D69100EED9D}" destId="{7FAA8DF3-F32F-43FA-9FB9-603734001DFE}" srcOrd="1" destOrd="0" presId="urn:microsoft.com/office/officeart/2005/8/layout/list1"/>
    <dgm:cxn modelId="{AAD8CD70-B0F5-46AB-827C-1D5C1708119D}" type="presParOf" srcId="{044C54C7-5F27-4671-B07C-75F36EFBD7A6}" destId="{0351B8B0-42C1-4235-926A-764BDAFA6FEB}" srcOrd="5" destOrd="0" presId="urn:microsoft.com/office/officeart/2005/8/layout/list1"/>
    <dgm:cxn modelId="{735A4474-877A-410A-9636-447C870BA686}" type="presParOf" srcId="{044C54C7-5F27-4671-B07C-75F36EFBD7A6}" destId="{1FC1A6F9-34F5-4CD3-96EC-AF85A4FC2153}"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4DF9EA0-827D-1447-A7DB-6437D602AC32}" type="doc">
      <dgm:prSet loTypeId="urn:microsoft.com/office/officeart/2011/layout/TabList" loCatId="list" qsTypeId="urn:microsoft.com/office/officeart/2005/8/quickstyle/simple1" qsCatId="simple" csTypeId="urn:microsoft.com/office/officeart/2005/8/colors/colorful5" csCatId="colorful" phldr="1"/>
      <dgm:spPr/>
      <dgm:t>
        <a:bodyPr/>
        <a:lstStyle/>
        <a:p>
          <a:endParaRPr lang="en-US"/>
        </a:p>
      </dgm:t>
    </dgm:pt>
    <dgm:pt modelId="{7CA698F9-DE1B-DE47-B727-593B483933C9}">
      <dgm:prSet phldrT="[Text]" custT="1"/>
      <dgm:spPr>
        <a:solidFill>
          <a:srgbClr val="3CBE99"/>
        </a:solidFill>
      </dgm:spPr>
      <dgm:t>
        <a:bodyPr/>
        <a:lstStyle/>
        <a:p>
          <a:pPr>
            <a:lnSpc>
              <a:spcPct val="114000"/>
            </a:lnSpc>
            <a:spcBef>
              <a:spcPts val="600"/>
            </a:spcBef>
            <a:spcAft>
              <a:spcPts val="600"/>
            </a:spcAft>
          </a:pPr>
          <a:r>
            <a:rPr lang="en-US" sz="2000" dirty="0"/>
            <a:t>Respite Care Service Model</a:t>
          </a:r>
        </a:p>
      </dgm:t>
    </dgm:pt>
    <dgm:pt modelId="{268346F7-5FBC-824B-88EE-746EACDD555F}" type="parTrans" cxnId="{639965F8-4C77-4E40-BDD5-C4F4E4F0CD45}">
      <dgm:prSet/>
      <dgm:spPr/>
      <dgm:t>
        <a:bodyPr/>
        <a:lstStyle/>
        <a:p>
          <a:pPr>
            <a:lnSpc>
              <a:spcPct val="114000"/>
            </a:lnSpc>
            <a:spcBef>
              <a:spcPts val="600"/>
            </a:spcBef>
            <a:spcAft>
              <a:spcPts val="600"/>
            </a:spcAft>
          </a:pPr>
          <a:endParaRPr lang="en-US" sz="2000"/>
        </a:p>
      </dgm:t>
    </dgm:pt>
    <dgm:pt modelId="{ACFB91CF-18DF-CE4D-A825-1B2344312730}" type="sibTrans" cxnId="{639965F8-4C77-4E40-BDD5-C4F4E4F0CD45}">
      <dgm:prSet/>
      <dgm:spPr/>
      <dgm:t>
        <a:bodyPr/>
        <a:lstStyle/>
        <a:p>
          <a:pPr>
            <a:lnSpc>
              <a:spcPct val="114000"/>
            </a:lnSpc>
            <a:spcBef>
              <a:spcPts val="600"/>
            </a:spcBef>
            <a:spcAft>
              <a:spcPts val="600"/>
            </a:spcAft>
          </a:pPr>
          <a:endParaRPr lang="en-US" sz="2000"/>
        </a:p>
      </dgm:t>
    </dgm:pt>
    <dgm:pt modelId="{A34D1064-FAF3-A546-9322-BAE8885CD3CA}">
      <dgm:prSet phldrT="[Text]" custT="1"/>
      <dgm:spPr/>
      <dgm:t>
        <a:bodyPr/>
        <a:lstStyle/>
        <a:p>
          <a:pPr>
            <a:lnSpc>
              <a:spcPct val="114000"/>
            </a:lnSpc>
            <a:spcBef>
              <a:spcPts val="600"/>
            </a:spcBef>
            <a:spcAft>
              <a:spcPts val="600"/>
            </a:spcAft>
          </a:pPr>
          <a:r>
            <a:rPr lang="en-US" sz="2000" dirty="0"/>
            <a:t>Community Support Service Model</a:t>
          </a:r>
        </a:p>
      </dgm:t>
    </dgm:pt>
    <dgm:pt modelId="{479B5AE5-F7DC-B84E-878D-54D86C48E323}" type="parTrans" cxnId="{E8459B41-62B6-7440-85F6-AAFB4C0D5A28}">
      <dgm:prSet/>
      <dgm:spPr/>
      <dgm:t>
        <a:bodyPr/>
        <a:lstStyle/>
        <a:p>
          <a:pPr>
            <a:lnSpc>
              <a:spcPct val="114000"/>
            </a:lnSpc>
            <a:spcBef>
              <a:spcPts val="600"/>
            </a:spcBef>
            <a:spcAft>
              <a:spcPts val="600"/>
            </a:spcAft>
          </a:pPr>
          <a:endParaRPr lang="en-US" sz="2000"/>
        </a:p>
      </dgm:t>
    </dgm:pt>
    <dgm:pt modelId="{D7357F34-0D88-324E-BD63-1F25F973757A}" type="sibTrans" cxnId="{E8459B41-62B6-7440-85F6-AAFB4C0D5A28}">
      <dgm:prSet/>
      <dgm:spPr/>
      <dgm:t>
        <a:bodyPr/>
        <a:lstStyle/>
        <a:p>
          <a:pPr>
            <a:lnSpc>
              <a:spcPct val="114000"/>
            </a:lnSpc>
            <a:spcBef>
              <a:spcPts val="600"/>
            </a:spcBef>
            <a:spcAft>
              <a:spcPts val="600"/>
            </a:spcAft>
          </a:pPr>
          <a:endParaRPr lang="en-US" sz="2000"/>
        </a:p>
      </dgm:t>
    </dgm:pt>
    <dgm:pt modelId="{76736941-FFFE-40A8-9725-40AEE35EE316}">
      <dgm:prSet phldrT="[Text]" custT="1"/>
      <dgm:spPr/>
      <dgm:t>
        <a:bodyPr/>
        <a:lstStyle/>
        <a:p>
          <a:pPr>
            <a:lnSpc>
              <a:spcPct val="114000"/>
            </a:lnSpc>
            <a:spcBef>
              <a:spcPts val="600"/>
            </a:spcBef>
            <a:spcAft>
              <a:spcPts val="600"/>
            </a:spcAft>
          </a:pPr>
          <a:r>
            <a:rPr lang="en-AU" sz="2000" dirty="0">
              <a:solidFill>
                <a:schemeClr val="tx1">
                  <a:lumMod val="75000"/>
                  <a:lumOff val="25000"/>
                </a:schemeClr>
              </a:solidFill>
            </a:rPr>
            <a:t>Organisations using this model provide services to clients who need support for a set period of time.</a:t>
          </a:r>
          <a:endParaRPr lang="en-US" sz="2000" dirty="0">
            <a:solidFill>
              <a:schemeClr val="tx1">
                <a:lumMod val="75000"/>
                <a:lumOff val="25000"/>
              </a:schemeClr>
            </a:solidFill>
          </a:endParaRPr>
        </a:p>
      </dgm:t>
    </dgm:pt>
    <dgm:pt modelId="{B738967A-874C-4416-A99B-C4D75AC2B06C}" type="parTrans" cxnId="{C6B484E4-BC13-47AC-9412-089441F9B5AA}">
      <dgm:prSet/>
      <dgm:spPr/>
      <dgm:t>
        <a:bodyPr/>
        <a:lstStyle/>
        <a:p>
          <a:pPr>
            <a:lnSpc>
              <a:spcPct val="114000"/>
            </a:lnSpc>
            <a:spcBef>
              <a:spcPts val="600"/>
            </a:spcBef>
            <a:spcAft>
              <a:spcPts val="600"/>
            </a:spcAft>
          </a:pPr>
          <a:endParaRPr lang="en-AU" sz="2000"/>
        </a:p>
      </dgm:t>
    </dgm:pt>
    <dgm:pt modelId="{611D8622-8499-437E-A734-3F8027204B25}" type="sibTrans" cxnId="{C6B484E4-BC13-47AC-9412-089441F9B5AA}">
      <dgm:prSet/>
      <dgm:spPr/>
      <dgm:t>
        <a:bodyPr/>
        <a:lstStyle/>
        <a:p>
          <a:pPr>
            <a:lnSpc>
              <a:spcPct val="114000"/>
            </a:lnSpc>
            <a:spcBef>
              <a:spcPts val="600"/>
            </a:spcBef>
            <a:spcAft>
              <a:spcPts val="600"/>
            </a:spcAft>
          </a:pPr>
          <a:endParaRPr lang="en-AU" sz="2000"/>
        </a:p>
      </dgm:t>
    </dgm:pt>
    <dgm:pt modelId="{FCFCE29A-93B7-4E94-9BC5-8CC93C606E16}">
      <dgm:prSet phldrT="[Text]" custT="1"/>
      <dgm:spPr/>
      <dgm:t>
        <a:bodyPr/>
        <a:lstStyle/>
        <a:p>
          <a:pPr>
            <a:lnSpc>
              <a:spcPct val="114000"/>
            </a:lnSpc>
            <a:spcBef>
              <a:spcPts val="600"/>
            </a:spcBef>
            <a:spcAft>
              <a:spcPts val="600"/>
            </a:spcAft>
          </a:pPr>
          <a:r>
            <a:rPr lang="en-AU" sz="2000" dirty="0">
              <a:solidFill>
                <a:schemeClr val="tx1">
                  <a:lumMod val="75000"/>
                  <a:lumOff val="25000"/>
                </a:schemeClr>
              </a:solidFill>
            </a:rPr>
            <a:t>Organisations using this model provides services to clients who wish to participate fully in their communities. </a:t>
          </a:r>
          <a:endParaRPr lang="en-US" sz="2000" dirty="0">
            <a:solidFill>
              <a:schemeClr val="tx1">
                <a:lumMod val="75000"/>
                <a:lumOff val="25000"/>
              </a:schemeClr>
            </a:solidFill>
          </a:endParaRPr>
        </a:p>
      </dgm:t>
    </dgm:pt>
    <dgm:pt modelId="{677F5C36-4E88-44EB-8B52-0B51039CFF44}" type="parTrans" cxnId="{A560A026-A0A9-4BAA-85BA-431C3CC4DAD0}">
      <dgm:prSet/>
      <dgm:spPr/>
      <dgm:t>
        <a:bodyPr/>
        <a:lstStyle/>
        <a:p>
          <a:pPr>
            <a:lnSpc>
              <a:spcPct val="114000"/>
            </a:lnSpc>
            <a:spcBef>
              <a:spcPts val="600"/>
            </a:spcBef>
            <a:spcAft>
              <a:spcPts val="600"/>
            </a:spcAft>
          </a:pPr>
          <a:endParaRPr lang="en-AU" sz="2000"/>
        </a:p>
      </dgm:t>
    </dgm:pt>
    <dgm:pt modelId="{2B22C90D-F75A-4B84-8AA1-AD9860675814}" type="sibTrans" cxnId="{A560A026-A0A9-4BAA-85BA-431C3CC4DAD0}">
      <dgm:prSet/>
      <dgm:spPr/>
      <dgm:t>
        <a:bodyPr/>
        <a:lstStyle/>
        <a:p>
          <a:pPr>
            <a:lnSpc>
              <a:spcPct val="114000"/>
            </a:lnSpc>
            <a:spcBef>
              <a:spcPts val="600"/>
            </a:spcBef>
            <a:spcAft>
              <a:spcPts val="600"/>
            </a:spcAft>
          </a:pPr>
          <a:endParaRPr lang="en-AU" sz="2000"/>
        </a:p>
      </dgm:t>
    </dgm:pt>
    <dgm:pt modelId="{F5BEFEB4-F17F-4F73-A089-B0B8F43E39A5}" type="pres">
      <dgm:prSet presAssocID="{F4DF9EA0-827D-1447-A7DB-6437D602AC32}" presName="Name0" presStyleCnt="0">
        <dgm:presLayoutVars>
          <dgm:chMax/>
          <dgm:chPref val="3"/>
          <dgm:dir/>
          <dgm:animOne val="branch"/>
          <dgm:animLvl val="lvl"/>
        </dgm:presLayoutVars>
      </dgm:prSet>
      <dgm:spPr/>
      <dgm:t>
        <a:bodyPr/>
        <a:lstStyle/>
        <a:p>
          <a:endParaRPr lang="en-US"/>
        </a:p>
      </dgm:t>
    </dgm:pt>
    <dgm:pt modelId="{9B3FBB60-C970-44A3-A0D7-46F336B52BC5}" type="pres">
      <dgm:prSet presAssocID="{7CA698F9-DE1B-DE47-B727-593B483933C9}" presName="composite" presStyleCnt="0"/>
      <dgm:spPr/>
    </dgm:pt>
    <dgm:pt modelId="{94AE1593-6665-46CB-88FC-01447D63FF9A}" type="pres">
      <dgm:prSet presAssocID="{7CA698F9-DE1B-DE47-B727-593B483933C9}" presName="FirstChild" presStyleLbl="revTx" presStyleIdx="0" presStyleCnt="2" custScaleX="97759">
        <dgm:presLayoutVars>
          <dgm:chMax val="0"/>
          <dgm:chPref val="0"/>
          <dgm:bulletEnabled val="1"/>
        </dgm:presLayoutVars>
      </dgm:prSet>
      <dgm:spPr/>
      <dgm:t>
        <a:bodyPr/>
        <a:lstStyle/>
        <a:p>
          <a:endParaRPr lang="en-US"/>
        </a:p>
      </dgm:t>
    </dgm:pt>
    <dgm:pt modelId="{68644EED-CDA1-4525-9B35-7BADE147DBFA}" type="pres">
      <dgm:prSet presAssocID="{7CA698F9-DE1B-DE47-B727-593B483933C9}" presName="Parent" presStyleLbl="alignNode1" presStyleIdx="0" presStyleCnt="2">
        <dgm:presLayoutVars>
          <dgm:chMax val="3"/>
          <dgm:chPref val="3"/>
          <dgm:bulletEnabled val="1"/>
        </dgm:presLayoutVars>
      </dgm:prSet>
      <dgm:spPr/>
      <dgm:t>
        <a:bodyPr/>
        <a:lstStyle/>
        <a:p>
          <a:endParaRPr lang="en-US"/>
        </a:p>
      </dgm:t>
    </dgm:pt>
    <dgm:pt modelId="{3C28EFC3-7348-4F3E-A1CA-C3836AFEED96}" type="pres">
      <dgm:prSet presAssocID="{7CA698F9-DE1B-DE47-B727-593B483933C9}" presName="Accent" presStyleLbl="parChTrans1D1" presStyleIdx="0" presStyleCnt="2"/>
      <dgm:spPr/>
    </dgm:pt>
    <dgm:pt modelId="{7AAEF556-88B3-4351-BCAC-DB7F2ABAF258}" type="pres">
      <dgm:prSet presAssocID="{ACFB91CF-18DF-CE4D-A825-1B2344312730}" presName="sibTrans" presStyleCnt="0"/>
      <dgm:spPr/>
    </dgm:pt>
    <dgm:pt modelId="{C4A11E0B-CDE3-4C7F-961B-08E12B629CB2}" type="pres">
      <dgm:prSet presAssocID="{A34D1064-FAF3-A546-9322-BAE8885CD3CA}" presName="composite" presStyleCnt="0"/>
      <dgm:spPr/>
    </dgm:pt>
    <dgm:pt modelId="{4A1C557E-F76E-4AC5-8C95-A1CD5A388648}" type="pres">
      <dgm:prSet presAssocID="{A34D1064-FAF3-A546-9322-BAE8885CD3CA}" presName="FirstChild" presStyleLbl="revTx" presStyleIdx="1" presStyleCnt="2" custScaleX="97759">
        <dgm:presLayoutVars>
          <dgm:chMax val="0"/>
          <dgm:chPref val="0"/>
          <dgm:bulletEnabled val="1"/>
        </dgm:presLayoutVars>
      </dgm:prSet>
      <dgm:spPr/>
      <dgm:t>
        <a:bodyPr/>
        <a:lstStyle/>
        <a:p>
          <a:endParaRPr lang="en-US"/>
        </a:p>
      </dgm:t>
    </dgm:pt>
    <dgm:pt modelId="{9674FA1B-2844-4EA2-809E-6B7701AA51AB}" type="pres">
      <dgm:prSet presAssocID="{A34D1064-FAF3-A546-9322-BAE8885CD3CA}" presName="Parent" presStyleLbl="alignNode1" presStyleIdx="1" presStyleCnt="2">
        <dgm:presLayoutVars>
          <dgm:chMax val="3"/>
          <dgm:chPref val="3"/>
          <dgm:bulletEnabled val="1"/>
        </dgm:presLayoutVars>
      </dgm:prSet>
      <dgm:spPr/>
      <dgm:t>
        <a:bodyPr/>
        <a:lstStyle/>
        <a:p>
          <a:endParaRPr lang="en-US"/>
        </a:p>
      </dgm:t>
    </dgm:pt>
    <dgm:pt modelId="{0DDB525A-4147-448E-BDDB-71F42DF84E94}" type="pres">
      <dgm:prSet presAssocID="{A34D1064-FAF3-A546-9322-BAE8885CD3CA}" presName="Accent" presStyleLbl="parChTrans1D1" presStyleIdx="1" presStyleCnt="2"/>
      <dgm:spPr/>
    </dgm:pt>
  </dgm:ptLst>
  <dgm:cxnLst>
    <dgm:cxn modelId="{E8459B41-62B6-7440-85F6-AAFB4C0D5A28}" srcId="{F4DF9EA0-827D-1447-A7DB-6437D602AC32}" destId="{A34D1064-FAF3-A546-9322-BAE8885CD3CA}" srcOrd="1" destOrd="0" parTransId="{479B5AE5-F7DC-B84E-878D-54D86C48E323}" sibTransId="{D7357F34-0D88-324E-BD63-1F25F973757A}"/>
    <dgm:cxn modelId="{ACD2687D-B051-43F3-9542-6BD61F501DCF}" type="presOf" srcId="{7CA698F9-DE1B-DE47-B727-593B483933C9}" destId="{68644EED-CDA1-4525-9B35-7BADE147DBFA}" srcOrd="0" destOrd="0" presId="urn:microsoft.com/office/officeart/2011/layout/TabList"/>
    <dgm:cxn modelId="{A560A026-A0A9-4BAA-85BA-431C3CC4DAD0}" srcId="{A34D1064-FAF3-A546-9322-BAE8885CD3CA}" destId="{FCFCE29A-93B7-4E94-9BC5-8CC93C606E16}" srcOrd="0" destOrd="0" parTransId="{677F5C36-4E88-44EB-8B52-0B51039CFF44}" sibTransId="{2B22C90D-F75A-4B84-8AA1-AD9860675814}"/>
    <dgm:cxn modelId="{639965F8-4C77-4E40-BDD5-C4F4E4F0CD45}" srcId="{F4DF9EA0-827D-1447-A7DB-6437D602AC32}" destId="{7CA698F9-DE1B-DE47-B727-593B483933C9}" srcOrd="0" destOrd="0" parTransId="{268346F7-5FBC-824B-88EE-746EACDD555F}" sibTransId="{ACFB91CF-18DF-CE4D-A825-1B2344312730}"/>
    <dgm:cxn modelId="{3BD23FFD-85CF-4096-A63B-8C44D3115BFA}" type="presOf" srcId="{F4DF9EA0-827D-1447-A7DB-6437D602AC32}" destId="{F5BEFEB4-F17F-4F73-A089-B0B8F43E39A5}" srcOrd="0" destOrd="0" presId="urn:microsoft.com/office/officeart/2011/layout/TabList"/>
    <dgm:cxn modelId="{3527B8F1-0175-43A2-9CEA-3D49E6655B08}" type="presOf" srcId="{76736941-FFFE-40A8-9725-40AEE35EE316}" destId="{94AE1593-6665-46CB-88FC-01447D63FF9A}" srcOrd="0" destOrd="0" presId="urn:microsoft.com/office/officeart/2011/layout/TabList"/>
    <dgm:cxn modelId="{C6B484E4-BC13-47AC-9412-089441F9B5AA}" srcId="{7CA698F9-DE1B-DE47-B727-593B483933C9}" destId="{76736941-FFFE-40A8-9725-40AEE35EE316}" srcOrd="0" destOrd="0" parTransId="{B738967A-874C-4416-A99B-C4D75AC2B06C}" sibTransId="{611D8622-8499-437E-A734-3F8027204B25}"/>
    <dgm:cxn modelId="{B7AA0247-44DD-4998-BCA1-40C041066422}" type="presOf" srcId="{A34D1064-FAF3-A546-9322-BAE8885CD3CA}" destId="{9674FA1B-2844-4EA2-809E-6B7701AA51AB}" srcOrd="0" destOrd="0" presId="urn:microsoft.com/office/officeart/2011/layout/TabList"/>
    <dgm:cxn modelId="{BA39BC71-C910-4A99-8F9D-C9E7897FA1A7}" type="presOf" srcId="{FCFCE29A-93B7-4E94-9BC5-8CC93C606E16}" destId="{4A1C557E-F76E-4AC5-8C95-A1CD5A388648}" srcOrd="0" destOrd="0" presId="urn:microsoft.com/office/officeart/2011/layout/TabList"/>
    <dgm:cxn modelId="{F359727B-6C81-46F5-A9E0-6240AB44D302}" type="presParOf" srcId="{F5BEFEB4-F17F-4F73-A089-B0B8F43E39A5}" destId="{9B3FBB60-C970-44A3-A0D7-46F336B52BC5}" srcOrd="0" destOrd="0" presId="urn:microsoft.com/office/officeart/2011/layout/TabList"/>
    <dgm:cxn modelId="{F6DAC85E-722D-4F56-A67C-A0AC8E201EA5}" type="presParOf" srcId="{9B3FBB60-C970-44A3-A0D7-46F336B52BC5}" destId="{94AE1593-6665-46CB-88FC-01447D63FF9A}" srcOrd="0" destOrd="0" presId="urn:microsoft.com/office/officeart/2011/layout/TabList"/>
    <dgm:cxn modelId="{A55DBDDE-8A2B-47F9-B297-2FD92F390951}" type="presParOf" srcId="{9B3FBB60-C970-44A3-A0D7-46F336B52BC5}" destId="{68644EED-CDA1-4525-9B35-7BADE147DBFA}" srcOrd="1" destOrd="0" presId="urn:microsoft.com/office/officeart/2011/layout/TabList"/>
    <dgm:cxn modelId="{551D144E-B8AC-46B6-8341-66B3E3AB841A}" type="presParOf" srcId="{9B3FBB60-C970-44A3-A0D7-46F336B52BC5}" destId="{3C28EFC3-7348-4F3E-A1CA-C3836AFEED96}" srcOrd="2" destOrd="0" presId="urn:microsoft.com/office/officeart/2011/layout/TabList"/>
    <dgm:cxn modelId="{A15655A6-93E9-4EBF-ACBE-45BCD0AF37C2}" type="presParOf" srcId="{F5BEFEB4-F17F-4F73-A089-B0B8F43E39A5}" destId="{7AAEF556-88B3-4351-BCAC-DB7F2ABAF258}" srcOrd="1" destOrd="0" presId="urn:microsoft.com/office/officeart/2011/layout/TabList"/>
    <dgm:cxn modelId="{22813750-F8AC-4479-B5D4-4D2C654A3C6A}" type="presParOf" srcId="{F5BEFEB4-F17F-4F73-A089-B0B8F43E39A5}" destId="{C4A11E0B-CDE3-4C7F-961B-08E12B629CB2}" srcOrd="2" destOrd="0" presId="urn:microsoft.com/office/officeart/2011/layout/TabList"/>
    <dgm:cxn modelId="{46588248-33BE-48D5-9D61-0AF7773D0688}" type="presParOf" srcId="{C4A11E0B-CDE3-4C7F-961B-08E12B629CB2}" destId="{4A1C557E-F76E-4AC5-8C95-A1CD5A388648}" srcOrd="0" destOrd="0" presId="urn:microsoft.com/office/officeart/2011/layout/TabList"/>
    <dgm:cxn modelId="{9880A199-06C5-4513-96DB-25C3BC1145F1}" type="presParOf" srcId="{C4A11E0B-CDE3-4C7F-961B-08E12B629CB2}" destId="{9674FA1B-2844-4EA2-809E-6B7701AA51AB}" srcOrd="1" destOrd="0" presId="urn:microsoft.com/office/officeart/2011/layout/TabList"/>
    <dgm:cxn modelId="{5BEEF44D-104D-496D-AA2D-04C3A68FA6AD}" type="presParOf" srcId="{C4A11E0B-CDE3-4C7F-961B-08E12B629CB2}" destId="{0DDB525A-4147-448E-BDDB-71F42DF84E94}" srcOrd="2" destOrd="0" presId="urn:microsoft.com/office/officeart/2011/layout/Tab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C4F507C6-17FF-4837-9F66-9C41965A13F5}" type="doc">
      <dgm:prSet loTypeId="urn:microsoft.com/office/officeart/2005/8/layout/list1" loCatId="list" qsTypeId="urn:microsoft.com/office/officeart/2005/8/quickstyle/simple1" qsCatId="simple" csTypeId="urn:microsoft.com/office/officeart/2005/8/colors/colorful5" csCatId="colorful" phldr="1"/>
      <dgm:spPr/>
      <dgm:t>
        <a:bodyPr/>
        <a:lstStyle/>
        <a:p>
          <a:endParaRPr lang="en-AU"/>
        </a:p>
      </dgm:t>
    </dgm:pt>
    <dgm:pt modelId="{5C77D794-79D7-497F-89B4-7A1025806014}">
      <dgm:prSet phldrT="[Text]" custT="1"/>
      <dgm:spPr/>
      <dgm:t>
        <a:bodyPr/>
        <a:lstStyle/>
        <a:p>
          <a:pPr>
            <a:lnSpc>
              <a:spcPct val="114000"/>
            </a:lnSpc>
            <a:spcBef>
              <a:spcPts val="600"/>
            </a:spcBef>
            <a:spcAft>
              <a:spcPts val="600"/>
            </a:spcAft>
          </a:pPr>
          <a:r>
            <a:rPr lang="en-AU" sz="2000" dirty="0">
              <a:solidFill>
                <a:schemeClr val="tx1">
                  <a:lumMod val="75000"/>
                  <a:lumOff val="25000"/>
                </a:schemeClr>
              </a:solidFill>
            </a:rPr>
            <a:t>Refers to a person’s need to feel that they control their own choices and decisions. </a:t>
          </a:r>
        </a:p>
      </dgm:t>
    </dgm:pt>
    <dgm:pt modelId="{43C27928-E2E9-4F79-8957-714FD3FC4DF2}" type="parTrans" cxnId="{8029B219-9B81-4164-A23F-170F5363A93C}">
      <dgm:prSet/>
      <dgm:spPr/>
      <dgm:t>
        <a:bodyPr/>
        <a:lstStyle/>
        <a:p>
          <a:pPr>
            <a:lnSpc>
              <a:spcPct val="114000"/>
            </a:lnSpc>
            <a:spcBef>
              <a:spcPts val="600"/>
            </a:spcBef>
            <a:spcAft>
              <a:spcPts val="600"/>
            </a:spcAft>
          </a:pPr>
          <a:endParaRPr lang="en-AU" sz="2000"/>
        </a:p>
      </dgm:t>
    </dgm:pt>
    <dgm:pt modelId="{DD909FF2-7D74-4944-8210-3B9248EBA770}" type="sibTrans" cxnId="{8029B219-9B81-4164-A23F-170F5363A93C}">
      <dgm:prSet/>
      <dgm:spPr/>
      <dgm:t>
        <a:bodyPr/>
        <a:lstStyle/>
        <a:p>
          <a:pPr>
            <a:lnSpc>
              <a:spcPct val="114000"/>
            </a:lnSpc>
            <a:spcBef>
              <a:spcPts val="600"/>
            </a:spcBef>
            <a:spcAft>
              <a:spcPts val="600"/>
            </a:spcAft>
          </a:pPr>
          <a:endParaRPr lang="en-AU" sz="2000"/>
        </a:p>
      </dgm:t>
    </dgm:pt>
    <dgm:pt modelId="{1DBD67B5-A048-490D-9C97-F065390CAD95}">
      <dgm:prSet phldrT="[Text]" custT="1"/>
      <dgm:spPr>
        <a:solidFill>
          <a:srgbClr val="70AD47"/>
        </a:solidFill>
      </dgm:spPr>
      <dgm:t>
        <a:bodyPr/>
        <a:lstStyle/>
        <a:p>
          <a:pPr>
            <a:lnSpc>
              <a:spcPct val="114000"/>
            </a:lnSpc>
            <a:spcBef>
              <a:spcPts val="600"/>
            </a:spcBef>
            <a:spcAft>
              <a:spcPts val="600"/>
            </a:spcAft>
          </a:pPr>
          <a:r>
            <a:rPr lang="en-AU" sz="2000" b="1" dirty="0"/>
            <a:t>Autonomy</a:t>
          </a:r>
          <a:endParaRPr lang="en-AU" sz="2000" dirty="0"/>
        </a:p>
      </dgm:t>
    </dgm:pt>
    <dgm:pt modelId="{C8B9B94E-237F-421D-8283-56A39323CC35}" type="sibTrans" cxnId="{873FF289-BE09-45F4-BB6F-15BE1EA316A1}">
      <dgm:prSet/>
      <dgm:spPr/>
      <dgm:t>
        <a:bodyPr/>
        <a:lstStyle/>
        <a:p>
          <a:pPr>
            <a:lnSpc>
              <a:spcPct val="114000"/>
            </a:lnSpc>
            <a:spcBef>
              <a:spcPts val="600"/>
            </a:spcBef>
            <a:spcAft>
              <a:spcPts val="600"/>
            </a:spcAft>
          </a:pPr>
          <a:endParaRPr lang="en-AU" sz="2000"/>
        </a:p>
      </dgm:t>
    </dgm:pt>
    <dgm:pt modelId="{FC4EBE0E-F4A1-465C-AA6C-53D236D7F0AA}" type="parTrans" cxnId="{873FF289-BE09-45F4-BB6F-15BE1EA316A1}">
      <dgm:prSet/>
      <dgm:spPr/>
      <dgm:t>
        <a:bodyPr/>
        <a:lstStyle/>
        <a:p>
          <a:pPr>
            <a:lnSpc>
              <a:spcPct val="114000"/>
            </a:lnSpc>
            <a:spcBef>
              <a:spcPts val="600"/>
            </a:spcBef>
            <a:spcAft>
              <a:spcPts val="600"/>
            </a:spcAft>
          </a:pPr>
          <a:endParaRPr lang="en-AU" sz="2000"/>
        </a:p>
      </dgm:t>
    </dgm:pt>
    <dgm:pt modelId="{044C54C7-5F27-4671-B07C-75F36EFBD7A6}" type="pres">
      <dgm:prSet presAssocID="{C4F507C6-17FF-4837-9F66-9C41965A13F5}" presName="linear" presStyleCnt="0">
        <dgm:presLayoutVars>
          <dgm:dir/>
          <dgm:animLvl val="lvl"/>
          <dgm:resizeHandles val="exact"/>
        </dgm:presLayoutVars>
      </dgm:prSet>
      <dgm:spPr/>
      <dgm:t>
        <a:bodyPr/>
        <a:lstStyle/>
        <a:p>
          <a:endParaRPr lang="en-US"/>
        </a:p>
      </dgm:t>
    </dgm:pt>
    <dgm:pt modelId="{36591CD6-1F3F-448E-8905-DC5B36AFF52C}" type="pres">
      <dgm:prSet presAssocID="{1DBD67B5-A048-490D-9C97-F065390CAD95}" presName="parentLin" presStyleCnt="0"/>
      <dgm:spPr/>
    </dgm:pt>
    <dgm:pt modelId="{B912450D-8FF1-468E-9161-1619A44C9043}" type="pres">
      <dgm:prSet presAssocID="{1DBD67B5-A048-490D-9C97-F065390CAD95}" presName="parentLeftMargin" presStyleLbl="node1" presStyleIdx="0" presStyleCnt="1"/>
      <dgm:spPr/>
      <dgm:t>
        <a:bodyPr/>
        <a:lstStyle/>
        <a:p>
          <a:endParaRPr lang="en-US"/>
        </a:p>
      </dgm:t>
    </dgm:pt>
    <dgm:pt modelId="{348C7EDF-4E1B-4B21-A813-A4FDCC24A7A5}" type="pres">
      <dgm:prSet presAssocID="{1DBD67B5-A048-490D-9C97-F065390CAD95}" presName="parentText" presStyleLbl="node1" presStyleIdx="0" presStyleCnt="1" custScaleX="107189" custLinFactNeighborY="-3460">
        <dgm:presLayoutVars>
          <dgm:chMax val="0"/>
          <dgm:bulletEnabled val="1"/>
        </dgm:presLayoutVars>
      </dgm:prSet>
      <dgm:spPr/>
      <dgm:t>
        <a:bodyPr/>
        <a:lstStyle/>
        <a:p>
          <a:endParaRPr lang="en-US"/>
        </a:p>
      </dgm:t>
    </dgm:pt>
    <dgm:pt modelId="{582641F5-8633-4ABB-AF09-5AB44A2B353A}" type="pres">
      <dgm:prSet presAssocID="{1DBD67B5-A048-490D-9C97-F065390CAD95}" presName="negativeSpace" presStyleCnt="0"/>
      <dgm:spPr/>
    </dgm:pt>
    <dgm:pt modelId="{77EF4AE0-6011-4521-B1AB-E09016C87BFA}" type="pres">
      <dgm:prSet presAssocID="{1DBD67B5-A048-490D-9C97-F065390CAD95}" presName="childText" presStyleLbl="conFgAcc1" presStyleIdx="0" presStyleCnt="1">
        <dgm:presLayoutVars>
          <dgm:bulletEnabled val="1"/>
        </dgm:presLayoutVars>
      </dgm:prSet>
      <dgm:spPr/>
      <dgm:t>
        <a:bodyPr/>
        <a:lstStyle/>
        <a:p>
          <a:endParaRPr lang="en-US"/>
        </a:p>
      </dgm:t>
    </dgm:pt>
  </dgm:ptLst>
  <dgm:cxnLst>
    <dgm:cxn modelId="{4BA71C21-5C27-4678-B575-7FC8B2CD6FB3}" type="presOf" srcId="{C4F507C6-17FF-4837-9F66-9C41965A13F5}" destId="{044C54C7-5F27-4671-B07C-75F36EFBD7A6}" srcOrd="0" destOrd="0" presId="urn:microsoft.com/office/officeart/2005/8/layout/list1"/>
    <dgm:cxn modelId="{873FF289-BE09-45F4-BB6F-15BE1EA316A1}" srcId="{C4F507C6-17FF-4837-9F66-9C41965A13F5}" destId="{1DBD67B5-A048-490D-9C97-F065390CAD95}" srcOrd="0" destOrd="0" parTransId="{FC4EBE0E-F4A1-465C-AA6C-53D236D7F0AA}" sibTransId="{C8B9B94E-237F-421D-8283-56A39323CC35}"/>
    <dgm:cxn modelId="{8029B219-9B81-4164-A23F-170F5363A93C}" srcId="{1DBD67B5-A048-490D-9C97-F065390CAD95}" destId="{5C77D794-79D7-497F-89B4-7A1025806014}" srcOrd="0" destOrd="0" parTransId="{43C27928-E2E9-4F79-8957-714FD3FC4DF2}" sibTransId="{DD909FF2-7D74-4944-8210-3B9248EBA770}"/>
    <dgm:cxn modelId="{CD8D6531-22B9-49A6-ABE1-EFC01777CDEB}" type="presOf" srcId="{1DBD67B5-A048-490D-9C97-F065390CAD95}" destId="{348C7EDF-4E1B-4B21-A813-A4FDCC24A7A5}" srcOrd="1" destOrd="0" presId="urn:microsoft.com/office/officeart/2005/8/layout/list1"/>
    <dgm:cxn modelId="{6A019D2E-505C-48E1-A8E9-740320C39603}" type="presOf" srcId="{5C77D794-79D7-497F-89B4-7A1025806014}" destId="{77EF4AE0-6011-4521-B1AB-E09016C87BFA}" srcOrd="0" destOrd="0" presId="urn:microsoft.com/office/officeart/2005/8/layout/list1"/>
    <dgm:cxn modelId="{BDED687C-D326-4225-9B43-B884CF6D347D}" type="presOf" srcId="{1DBD67B5-A048-490D-9C97-F065390CAD95}" destId="{B912450D-8FF1-468E-9161-1619A44C9043}" srcOrd="0" destOrd="0" presId="urn:microsoft.com/office/officeart/2005/8/layout/list1"/>
    <dgm:cxn modelId="{C1EE157F-0051-4419-9552-47B9CC0D15FC}" type="presParOf" srcId="{044C54C7-5F27-4671-B07C-75F36EFBD7A6}" destId="{36591CD6-1F3F-448E-8905-DC5B36AFF52C}" srcOrd="0" destOrd="0" presId="urn:microsoft.com/office/officeart/2005/8/layout/list1"/>
    <dgm:cxn modelId="{81032CFD-F246-4852-9475-2121BCBB3B43}" type="presParOf" srcId="{36591CD6-1F3F-448E-8905-DC5B36AFF52C}" destId="{B912450D-8FF1-468E-9161-1619A44C9043}" srcOrd="0" destOrd="0" presId="urn:microsoft.com/office/officeart/2005/8/layout/list1"/>
    <dgm:cxn modelId="{6A7C0861-8032-460D-A6CE-F8BBFBF0AC7E}" type="presParOf" srcId="{36591CD6-1F3F-448E-8905-DC5B36AFF52C}" destId="{348C7EDF-4E1B-4B21-A813-A4FDCC24A7A5}" srcOrd="1" destOrd="0" presId="urn:microsoft.com/office/officeart/2005/8/layout/list1"/>
    <dgm:cxn modelId="{00FFAF0E-19D7-42FF-8CEB-B9C7695177ED}" type="presParOf" srcId="{044C54C7-5F27-4671-B07C-75F36EFBD7A6}" destId="{582641F5-8633-4ABB-AF09-5AB44A2B353A}" srcOrd="1" destOrd="0" presId="urn:microsoft.com/office/officeart/2005/8/layout/list1"/>
    <dgm:cxn modelId="{318602D4-569E-4885-A705-B0AED2AEDDC3}" type="presParOf" srcId="{044C54C7-5F27-4671-B07C-75F36EFBD7A6}" destId="{77EF4AE0-6011-4521-B1AB-E09016C87BFA}"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3A9CA92-376B-0E42-80D6-1F42CDB13490}" type="doc">
      <dgm:prSet loTypeId="urn:microsoft.com/office/officeart/2005/8/layout/default" loCatId="" qsTypeId="urn:microsoft.com/office/officeart/2005/8/quickstyle/simple1" qsCatId="simple" csTypeId="urn:microsoft.com/office/officeart/2005/8/colors/colorful5" csCatId="colorful" phldr="1"/>
      <dgm:spPr/>
      <dgm:t>
        <a:bodyPr/>
        <a:lstStyle/>
        <a:p>
          <a:endParaRPr lang="en-US"/>
        </a:p>
      </dgm:t>
    </dgm:pt>
    <dgm:pt modelId="{DAA1CE88-3DBB-AA4D-AE14-A9085F152CCA}">
      <dgm:prSet phldrT="[Text]" custT="1"/>
      <dgm:spPr>
        <a:solidFill>
          <a:srgbClr val="458DCF"/>
        </a:solidFill>
      </dgm:spPr>
      <dgm:t>
        <a:bodyPr/>
        <a:lstStyle/>
        <a:p>
          <a:pPr>
            <a:lnSpc>
              <a:spcPct val="114000"/>
            </a:lnSpc>
            <a:spcBef>
              <a:spcPts val="600"/>
            </a:spcBef>
            <a:spcAft>
              <a:spcPts val="600"/>
            </a:spcAft>
          </a:pPr>
          <a:r>
            <a:rPr lang="en-US" sz="2000" b="0" dirty="0"/>
            <a:t>Legislated and statutory standards</a:t>
          </a:r>
        </a:p>
      </dgm:t>
    </dgm:pt>
    <dgm:pt modelId="{480DCDA6-177E-C247-A2CA-7E5DB92E26F3}" type="parTrans" cxnId="{A6A6D5E5-7008-5748-9B79-DCAB9AF80410}">
      <dgm:prSet/>
      <dgm:spPr/>
      <dgm:t>
        <a:bodyPr/>
        <a:lstStyle/>
        <a:p>
          <a:pPr>
            <a:lnSpc>
              <a:spcPct val="114000"/>
            </a:lnSpc>
            <a:spcBef>
              <a:spcPts val="600"/>
            </a:spcBef>
            <a:spcAft>
              <a:spcPts val="600"/>
            </a:spcAft>
          </a:pPr>
          <a:endParaRPr lang="en-US" sz="2000" b="0"/>
        </a:p>
      </dgm:t>
    </dgm:pt>
    <dgm:pt modelId="{4396AB00-C7BA-D44E-8E08-AA787E14E51E}" type="sibTrans" cxnId="{A6A6D5E5-7008-5748-9B79-DCAB9AF80410}">
      <dgm:prSet/>
      <dgm:spPr/>
      <dgm:t>
        <a:bodyPr/>
        <a:lstStyle/>
        <a:p>
          <a:pPr>
            <a:lnSpc>
              <a:spcPct val="114000"/>
            </a:lnSpc>
            <a:spcBef>
              <a:spcPts val="600"/>
            </a:spcBef>
            <a:spcAft>
              <a:spcPts val="600"/>
            </a:spcAft>
          </a:pPr>
          <a:endParaRPr lang="en-US" sz="2000" b="0"/>
        </a:p>
      </dgm:t>
    </dgm:pt>
    <dgm:pt modelId="{8C378AB6-C0A1-EE4E-BD1B-9AB91F366D45}">
      <dgm:prSet phldrT="[Text]" custT="1"/>
      <dgm:spPr>
        <a:solidFill>
          <a:srgbClr val="3CBE99"/>
        </a:solidFill>
      </dgm:spPr>
      <dgm:t>
        <a:bodyPr/>
        <a:lstStyle/>
        <a:p>
          <a:pPr>
            <a:lnSpc>
              <a:spcPct val="114000"/>
            </a:lnSpc>
            <a:spcBef>
              <a:spcPts val="600"/>
            </a:spcBef>
            <a:spcAft>
              <a:spcPts val="600"/>
            </a:spcAft>
            <a:buFont typeface="Wingdings" pitchFamily="2" charset="2"/>
            <a:buChar char=""/>
          </a:pPr>
          <a:r>
            <a:rPr lang="en-PH" sz="2000" b="0" dirty="0"/>
            <a:t>Professional standards</a:t>
          </a:r>
          <a:endParaRPr lang="en-US" sz="2000" b="0" dirty="0"/>
        </a:p>
      </dgm:t>
    </dgm:pt>
    <dgm:pt modelId="{A9244BD6-4E4B-9D4B-B0D9-7392CEC7A6B3}" type="parTrans" cxnId="{05393D63-DB83-6F4B-8EBD-5797C982031F}">
      <dgm:prSet/>
      <dgm:spPr/>
      <dgm:t>
        <a:bodyPr/>
        <a:lstStyle/>
        <a:p>
          <a:pPr>
            <a:lnSpc>
              <a:spcPct val="114000"/>
            </a:lnSpc>
            <a:spcBef>
              <a:spcPts val="600"/>
            </a:spcBef>
            <a:spcAft>
              <a:spcPts val="600"/>
            </a:spcAft>
          </a:pPr>
          <a:endParaRPr lang="en-US" sz="2000" b="0"/>
        </a:p>
      </dgm:t>
    </dgm:pt>
    <dgm:pt modelId="{CA70C171-3C03-574E-9148-7A27B4F93FB1}" type="sibTrans" cxnId="{05393D63-DB83-6F4B-8EBD-5797C982031F}">
      <dgm:prSet/>
      <dgm:spPr/>
      <dgm:t>
        <a:bodyPr/>
        <a:lstStyle/>
        <a:p>
          <a:pPr>
            <a:lnSpc>
              <a:spcPct val="114000"/>
            </a:lnSpc>
            <a:spcBef>
              <a:spcPts val="600"/>
            </a:spcBef>
            <a:spcAft>
              <a:spcPts val="600"/>
            </a:spcAft>
          </a:pPr>
          <a:endParaRPr lang="en-US" sz="2000" b="0"/>
        </a:p>
      </dgm:t>
    </dgm:pt>
    <dgm:pt modelId="{47693868-3739-9C46-97EF-E2718AACFEEA}">
      <dgm:prSet phldrT="[Text]" custT="1"/>
      <dgm:spPr/>
      <dgm:t>
        <a:bodyPr/>
        <a:lstStyle/>
        <a:p>
          <a:pPr>
            <a:lnSpc>
              <a:spcPct val="114000"/>
            </a:lnSpc>
            <a:spcBef>
              <a:spcPts val="600"/>
            </a:spcBef>
            <a:spcAft>
              <a:spcPts val="600"/>
            </a:spcAft>
            <a:buFont typeface="Wingdings" pitchFamily="2" charset="2"/>
            <a:buChar char=""/>
          </a:pPr>
          <a:r>
            <a:rPr lang="en-PH" sz="2000" b="0" dirty="0"/>
            <a:t>Ethical standards </a:t>
          </a:r>
        </a:p>
      </dgm:t>
    </dgm:pt>
    <dgm:pt modelId="{F6538FB6-7F2D-3740-B7E2-F0EACDFA69D5}" type="parTrans" cxnId="{81D0592B-FFCC-2F40-9B80-50E790660209}">
      <dgm:prSet/>
      <dgm:spPr/>
      <dgm:t>
        <a:bodyPr/>
        <a:lstStyle/>
        <a:p>
          <a:pPr>
            <a:lnSpc>
              <a:spcPct val="114000"/>
            </a:lnSpc>
            <a:spcBef>
              <a:spcPts val="600"/>
            </a:spcBef>
            <a:spcAft>
              <a:spcPts val="600"/>
            </a:spcAft>
          </a:pPr>
          <a:endParaRPr lang="en-US" sz="2000" b="0"/>
        </a:p>
      </dgm:t>
    </dgm:pt>
    <dgm:pt modelId="{DE40A4C7-382F-7542-933A-31A7C50AF51C}" type="sibTrans" cxnId="{81D0592B-FFCC-2F40-9B80-50E790660209}">
      <dgm:prSet/>
      <dgm:spPr/>
      <dgm:t>
        <a:bodyPr/>
        <a:lstStyle/>
        <a:p>
          <a:pPr>
            <a:lnSpc>
              <a:spcPct val="114000"/>
            </a:lnSpc>
            <a:spcBef>
              <a:spcPts val="600"/>
            </a:spcBef>
            <a:spcAft>
              <a:spcPts val="600"/>
            </a:spcAft>
          </a:pPr>
          <a:endParaRPr lang="en-US" sz="2000" b="0"/>
        </a:p>
      </dgm:t>
    </dgm:pt>
    <dgm:pt modelId="{E958602D-E1A1-FB4B-B9E9-5E315B802C71}" type="pres">
      <dgm:prSet presAssocID="{03A9CA92-376B-0E42-80D6-1F42CDB13490}" presName="diagram" presStyleCnt="0">
        <dgm:presLayoutVars>
          <dgm:dir/>
          <dgm:resizeHandles val="exact"/>
        </dgm:presLayoutVars>
      </dgm:prSet>
      <dgm:spPr/>
      <dgm:t>
        <a:bodyPr/>
        <a:lstStyle/>
        <a:p>
          <a:endParaRPr lang="en-US"/>
        </a:p>
      </dgm:t>
    </dgm:pt>
    <dgm:pt modelId="{86BBBC11-A374-564D-903C-A686F7AA0C7A}" type="pres">
      <dgm:prSet presAssocID="{DAA1CE88-3DBB-AA4D-AE14-A9085F152CCA}" presName="node" presStyleLbl="node1" presStyleIdx="0" presStyleCnt="3" custScaleX="91718" custScaleY="87981">
        <dgm:presLayoutVars>
          <dgm:bulletEnabled val="1"/>
        </dgm:presLayoutVars>
      </dgm:prSet>
      <dgm:spPr/>
      <dgm:t>
        <a:bodyPr/>
        <a:lstStyle/>
        <a:p>
          <a:endParaRPr lang="en-US"/>
        </a:p>
      </dgm:t>
    </dgm:pt>
    <dgm:pt modelId="{EC8881C6-934E-2C42-9CA4-3658134182DF}" type="pres">
      <dgm:prSet presAssocID="{4396AB00-C7BA-D44E-8E08-AA787E14E51E}" presName="sibTrans" presStyleCnt="0"/>
      <dgm:spPr/>
    </dgm:pt>
    <dgm:pt modelId="{B2F0989E-9003-0F49-8741-D96354292F40}" type="pres">
      <dgm:prSet presAssocID="{8C378AB6-C0A1-EE4E-BD1B-9AB91F366D45}" presName="node" presStyleLbl="node1" presStyleIdx="1" presStyleCnt="3" custScaleX="91718" custScaleY="87981">
        <dgm:presLayoutVars>
          <dgm:bulletEnabled val="1"/>
        </dgm:presLayoutVars>
      </dgm:prSet>
      <dgm:spPr/>
      <dgm:t>
        <a:bodyPr/>
        <a:lstStyle/>
        <a:p>
          <a:endParaRPr lang="en-US"/>
        </a:p>
      </dgm:t>
    </dgm:pt>
    <dgm:pt modelId="{65E15E5D-0A9E-F24F-BAC7-A822CFD6419E}" type="pres">
      <dgm:prSet presAssocID="{CA70C171-3C03-574E-9148-7A27B4F93FB1}" presName="sibTrans" presStyleCnt="0"/>
      <dgm:spPr/>
    </dgm:pt>
    <dgm:pt modelId="{E75C45AA-528D-B14D-BA7D-8FCE45EB9729}" type="pres">
      <dgm:prSet presAssocID="{47693868-3739-9C46-97EF-E2718AACFEEA}" presName="node" presStyleLbl="node1" presStyleIdx="2" presStyleCnt="3" custScaleX="91718" custScaleY="87981">
        <dgm:presLayoutVars>
          <dgm:bulletEnabled val="1"/>
        </dgm:presLayoutVars>
      </dgm:prSet>
      <dgm:spPr/>
      <dgm:t>
        <a:bodyPr/>
        <a:lstStyle/>
        <a:p>
          <a:endParaRPr lang="en-US"/>
        </a:p>
      </dgm:t>
    </dgm:pt>
  </dgm:ptLst>
  <dgm:cxnLst>
    <dgm:cxn modelId="{9A71E6CD-A96D-FF41-9BB2-97803A6DAF9E}" type="presOf" srcId="{8C378AB6-C0A1-EE4E-BD1B-9AB91F366D45}" destId="{B2F0989E-9003-0F49-8741-D96354292F40}" srcOrd="0" destOrd="0" presId="urn:microsoft.com/office/officeart/2005/8/layout/default"/>
    <dgm:cxn modelId="{EC3BC466-AE44-6E4D-A502-CEBFF64BF498}" type="presOf" srcId="{03A9CA92-376B-0E42-80D6-1F42CDB13490}" destId="{E958602D-E1A1-FB4B-B9E9-5E315B802C71}" srcOrd="0" destOrd="0" presId="urn:microsoft.com/office/officeart/2005/8/layout/default"/>
    <dgm:cxn modelId="{81D0592B-FFCC-2F40-9B80-50E790660209}" srcId="{03A9CA92-376B-0E42-80D6-1F42CDB13490}" destId="{47693868-3739-9C46-97EF-E2718AACFEEA}" srcOrd="2" destOrd="0" parTransId="{F6538FB6-7F2D-3740-B7E2-F0EACDFA69D5}" sibTransId="{DE40A4C7-382F-7542-933A-31A7C50AF51C}"/>
    <dgm:cxn modelId="{05393D63-DB83-6F4B-8EBD-5797C982031F}" srcId="{03A9CA92-376B-0E42-80D6-1F42CDB13490}" destId="{8C378AB6-C0A1-EE4E-BD1B-9AB91F366D45}" srcOrd="1" destOrd="0" parTransId="{A9244BD6-4E4B-9D4B-B0D9-7392CEC7A6B3}" sibTransId="{CA70C171-3C03-574E-9148-7A27B4F93FB1}"/>
    <dgm:cxn modelId="{8FA97D17-5978-9047-942A-EA6E84579FB2}" type="presOf" srcId="{DAA1CE88-3DBB-AA4D-AE14-A9085F152CCA}" destId="{86BBBC11-A374-564D-903C-A686F7AA0C7A}" srcOrd="0" destOrd="0" presId="urn:microsoft.com/office/officeart/2005/8/layout/default"/>
    <dgm:cxn modelId="{A6A6D5E5-7008-5748-9B79-DCAB9AF80410}" srcId="{03A9CA92-376B-0E42-80D6-1F42CDB13490}" destId="{DAA1CE88-3DBB-AA4D-AE14-A9085F152CCA}" srcOrd="0" destOrd="0" parTransId="{480DCDA6-177E-C247-A2CA-7E5DB92E26F3}" sibTransId="{4396AB00-C7BA-D44E-8E08-AA787E14E51E}"/>
    <dgm:cxn modelId="{DB9454FC-F31B-F44E-909B-0C1FB7872CF8}" type="presOf" srcId="{47693868-3739-9C46-97EF-E2718AACFEEA}" destId="{E75C45AA-528D-B14D-BA7D-8FCE45EB9729}" srcOrd="0" destOrd="0" presId="urn:microsoft.com/office/officeart/2005/8/layout/default"/>
    <dgm:cxn modelId="{84A95798-D410-6C41-8DE7-1001EEDA4A90}" type="presParOf" srcId="{E958602D-E1A1-FB4B-B9E9-5E315B802C71}" destId="{86BBBC11-A374-564D-903C-A686F7AA0C7A}" srcOrd="0" destOrd="0" presId="urn:microsoft.com/office/officeart/2005/8/layout/default"/>
    <dgm:cxn modelId="{008355A7-9B83-B547-9A30-B708EB62AB99}" type="presParOf" srcId="{E958602D-E1A1-FB4B-B9E9-5E315B802C71}" destId="{EC8881C6-934E-2C42-9CA4-3658134182DF}" srcOrd="1" destOrd="0" presId="urn:microsoft.com/office/officeart/2005/8/layout/default"/>
    <dgm:cxn modelId="{8F511CDC-78F9-9446-8E62-82A14BB99CAB}" type="presParOf" srcId="{E958602D-E1A1-FB4B-B9E9-5E315B802C71}" destId="{B2F0989E-9003-0F49-8741-D96354292F40}" srcOrd="2" destOrd="0" presId="urn:microsoft.com/office/officeart/2005/8/layout/default"/>
    <dgm:cxn modelId="{75153512-5E5B-654D-9714-6BE170760FBC}" type="presParOf" srcId="{E958602D-E1A1-FB4B-B9E9-5E315B802C71}" destId="{65E15E5D-0A9E-F24F-BAC7-A822CFD6419E}" srcOrd="3" destOrd="0" presId="urn:microsoft.com/office/officeart/2005/8/layout/default"/>
    <dgm:cxn modelId="{AF781CBA-56B1-2A4D-8763-F92D2AE5EC3A}" type="presParOf" srcId="{E958602D-E1A1-FB4B-B9E9-5E315B802C71}" destId="{E75C45AA-528D-B14D-BA7D-8FCE45EB9729}"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8EEB1CD-1B9E-4EE2-B886-D10931A4002E}"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AU"/>
        </a:p>
      </dgm:t>
    </dgm:pt>
    <dgm:pt modelId="{5C92673A-4F69-439E-8C40-C3D40EF4BC80}">
      <dgm:prSet phldrT="[Text]" custT="1"/>
      <dgm:spPr>
        <a:solidFill>
          <a:srgbClr val="458DCF"/>
        </a:solidFill>
      </dgm:spPr>
      <dgm:t>
        <a:bodyPr/>
        <a:lstStyle/>
        <a:p>
          <a:pPr>
            <a:lnSpc>
              <a:spcPct val="114000"/>
            </a:lnSpc>
            <a:spcBef>
              <a:spcPts val="600"/>
            </a:spcBef>
            <a:spcAft>
              <a:spcPts val="600"/>
            </a:spcAft>
          </a:pPr>
          <a:r>
            <a:rPr lang="en-AU" sz="2000" b="0" dirty="0"/>
            <a:t>Consumer dignity and choice</a:t>
          </a:r>
        </a:p>
      </dgm:t>
    </dgm:pt>
    <dgm:pt modelId="{7A12E1CE-C037-4B2A-94BE-103CD9B31D03}" type="parTrans" cxnId="{64F2A262-F79A-4004-9D85-98B03F884777}">
      <dgm:prSet/>
      <dgm:spPr/>
      <dgm:t>
        <a:bodyPr/>
        <a:lstStyle/>
        <a:p>
          <a:pPr>
            <a:lnSpc>
              <a:spcPct val="114000"/>
            </a:lnSpc>
            <a:spcBef>
              <a:spcPts val="600"/>
            </a:spcBef>
            <a:spcAft>
              <a:spcPts val="600"/>
            </a:spcAft>
          </a:pPr>
          <a:endParaRPr lang="en-AU" sz="2000"/>
        </a:p>
      </dgm:t>
    </dgm:pt>
    <dgm:pt modelId="{5C3732AD-BFB9-4BB6-961C-0FE9F00C0C84}" type="sibTrans" cxnId="{64F2A262-F79A-4004-9D85-98B03F884777}">
      <dgm:prSet/>
      <dgm:spPr/>
      <dgm:t>
        <a:bodyPr/>
        <a:lstStyle/>
        <a:p>
          <a:pPr>
            <a:lnSpc>
              <a:spcPct val="114000"/>
            </a:lnSpc>
            <a:spcBef>
              <a:spcPts val="600"/>
            </a:spcBef>
            <a:spcAft>
              <a:spcPts val="600"/>
            </a:spcAft>
          </a:pPr>
          <a:endParaRPr lang="en-AU" sz="2000"/>
        </a:p>
      </dgm:t>
    </dgm:pt>
    <dgm:pt modelId="{4C7857FF-7FA0-44D0-8062-6328D92D21EC}">
      <dgm:prSet phldrT="[Text]" custT="1"/>
      <dgm:spPr>
        <a:solidFill>
          <a:srgbClr val="43A9CD"/>
        </a:solidFill>
      </dgm:spPr>
      <dgm:t>
        <a:bodyPr/>
        <a:lstStyle/>
        <a:p>
          <a:pPr>
            <a:lnSpc>
              <a:spcPct val="114000"/>
            </a:lnSpc>
            <a:spcBef>
              <a:spcPts val="600"/>
            </a:spcBef>
            <a:spcAft>
              <a:spcPts val="600"/>
            </a:spcAft>
          </a:pPr>
          <a:r>
            <a:rPr lang="en-AU" sz="2000" b="0" dirty="0"/>
            <a:t>Ongoing assessment and planning with consumers</a:t>
          </a:r>
        </a:p>
      </dgm:t>
    </dgm:pt>
    <dgm:pt modelId="{2EA25581-D53D-4B89-99B2-032EA62C2043}" type="parTrans" cxnId="{384D03D2-DA36-4297-BF30-EB28833C7850}">
      <dgm:prSet/>
      <dgm:spPr/>
      <dgm:t>
        <a:bodyPr/>
        <a:lstStyle/>
        <a:p>
          <a:pPr>
            <a:lnSpc>
              <a:spcPct val="114000"/>
            </a:lnSpc>
            <a:spcBef>
              <a:spcPts val="600"/>
            </a:spcBef>
            <a:spcAft>
              <a:spcPts val="600"/>
            </a:spcAft>
          </a:pPr>
          <a:endParaRPr lang="en-AU" sz="2000"/>
        </a:p>
      </dgm:t>
    </dgm:pt>
    <dgm:pt modelId="{B24F37FC-CF8D-49C1-9327-C1CF6E57C2C4}" type="sibTrans" cxnId="{384D03D2-DA36-4297-BF30-EB28833C7850}">
      <dgm:prSet/>
      <dgm:spPr/>
      <dgm:t>
        <a:bodyPr/>
        <a:lstStyle/>
        <a:p>
          <a:pPr>
            <a:lnSpc>
              <a:spcPct val="114000"/>
            </a:lnSpc>
            <a:spcBef>
              <a:spcPts val="600"/>
            </a:spcBef>
            <a:spcAft>
              <a:spcPts val="600"/>
            </a:spcAft>
          </a:pPr>
          <a:endParaRPr lang="en-AU" sz="2000"/>
        </a:p>
      </dgm:t>
    </dgm:pt>
    <dgm:pt modelId="{911AF6E3-C126-4DD8-B539-0E20EAD9218D}">
      <dgm:prSet phldrT="[Text]" custT="1"/>
      <dgm:spPr>
        <a:solidFill>
          <a:srgbClr val="42BDCA"/>
        </a:solidFill>
      </dgm:spPr>
      <dgm:t>
        <a:bodyPr/>
        <a:lstStyle/>
        <a:p>
          <a:pPr>
            <a:lnSpc>
              <a:spcPct val="114000"/>
            </a:lnSpc>
            <a:spcBef>
              <a:spcPts val="600"/>
            </a:spcBef>
            <a:spcAft>
              <a:spcPts val="600"/>
            </a:spcAft>
          </a:pPr>
          <a:r>
            <a:rPr lang="en-AU" sz="2000" b="0" dirty="0"/>
            <a:t>Personal care and clinical care</a:t>
          </a:r>
        </a:p>
      </dgm:t>
    </dgm:pt>
    <dgm:pt modelId="{C23BA815-14F0-4CEB-B58A-D863A0514D2B}" type="parTrans" cxnId="{E85397FB-EF09-496B-AB9A-40AE02CC45B7}">
      <dgm:prSet/>
      <dgm:spPr/>
      <dgm:t>
        <a:bodyPr/>
        <a:lstStyle/>
        <a:p>
          <a:pPr>
            <a:lnSpc>
              <a:spcPct val="114000"/>
            </a:lnSpc>
            <a:spcBef>
              <a:spcPts val="600"/>
            </a:spcBef>
            <a:spcAft>
              <a:spcPts val="600"/>
            </a:spcAft>
          </a:pPr>
          <a:endParaRPr lang="en-AU" sz="2000"/>
        </a:p>
      </dgm:t>
    </dgm:pt>
    <dgm:pt modelId="{F4E2029E-92BC-4A7B-B5D7-DAAA2920F4FF}" type="sibTrans" cxnId="{E85397FB-EF09-496B-AB9A-40AE02CC45B7}">
      <dgm:prSet/>
      <dgm:spPr/>
      <dgm:t>
        <a:bodyPr/>
        <a:lstStyle/>
        <a:p>
          <a:pPr>
            <a:lnSpc>
              <a:spcPct val="114000"/>
            </a:lnSpc>
            <a:spcBef>
              <a:spcPts val="600"/>
            </a:spcBef>
            <a:spcAft>
              <a:spcPts val="600"/>
            </a:spcAft>
          </a:pPr>
          <a:endParaRPr lang="en-AU" sz="2000"/>
        </a:p>
      </dgm:t>
    </dgm:pt>
    <dgm:pt modelId="{2B99654F-A2F3-4013-A5E8-1F813998D539}">
      <dgm:prSet phldrT="[Text]" custT="1"/>
      <dgm:spPr>
        <a:solidFill>
          <a:srgbClr val="3CBE99"/>
        </a:solidFill>
      </dgm:spPr>
      <dgm:t>
        <a:bodyPr/>
        <a:lstStyle/>
        <a:p>
          <a:pPr>
            <a:lnSpc>
              <a:spcPct val="114000"/>
            </a:lnSpc>
            <a:spcBef>
              <a:spcPts val="600"/>
            </a:spcBef>
            <a:spcAft>
              <a:spcPts val="600"/>
            </a:spcAft>
          </a:pPr>
          <a:r>
            <a:rPr lang="en-AU" sz="2000" b="0" dirty="0"/>
            <a:t>Services and supports for daily living</a:t>
          </a:r>
        </a:p>
      </dgm:t>
    </dgm:pt>
    <dgm:pt modelId="{C0A356A7-F62A-43B5-BBCB-B09E4D93F58D}" type="parTrans" cxnId="{80FF8312-F183-430B-A2E8-D01910ED3242}">
      <dgm:prSet/>
      <dgm:spPr/>
      <dgm:t>
        <a:bodyPr/>
        <a:lstStyle/>
        <a:p>
          <a:pPr>
            <a:lnSpc>
              <a:spcPct val="114000"/>
            </a:lnSpc>
            <a:spcBef>
              <a:spcPts val="600"/>
            </a:spcBef>
            <a:spcAft>
              <a:spcPts val="600"/>
            </a:spcAft>
          </a:pPr>
          <a:endParaRPr lang="en-AU" sz="2000"/>
        </a:p>
      </dgm:t>
    </dgm:pt>
    <dgm:pt modelId="{3AE93731-6A14-466A-B2D3-4F702204E29B}" type="sibTrans" cxnId="{80FF8312-F183-430B-A2E8-D01910ED3242}">
      <dgm:prSet/>
      <dgm:spPr/>
      <dgm:t>
        <a:bodyPr/>
        <a:lstStyle/>
        <a:p>
          <a:pPr>
            <a:lnSpc>
              <a:spcPct val="114000"/>
            </a:lnSpc>
            <a:spcBef>
              <a:spcPts val="600"/>
            </a:spcBef>
            <a:spcAft>
              <a:spcPts val="600"/>
            </a:spcAft>
          </a:pPr>
          <a:endParaRPr lang="en-AU" sz="2000"/>
        </a:p>
      </dgm:t>
    </dgm:pt>
    <dgm:pt modelId="{BBE98D27-2FAF-44F4-BF85-08C565960EAB}">
      <dgm:prSet phldrT="[Text]" custT="1"/>
      <dgm:spPr/>
      <dgm:t>
        <a:bodyPr/>
        <a:lstStyle/>
        <a:p>
          <a:pPr>
            <a:lnSpc>
              <a:spcPct val="114000"/>
            </a:lnSpc>
            <a:spcBef>
              <a:spcPts val="600"/>
            </a:spcBef>
            <a:spcAft>
              <a:spcPts val="600"/>
            </a:spcAft>
          </a:pPr>
          <a:r>
            <a:rPr lang="en-AU" sz="2000" b="0" dirty="0"/>
            <a:t>Organisation’s service environment</a:t>
          </a:r>
        </a:p>
      </dgm:t>
    </dgm:pt>
    <dgm:pt modelId="{517C0A61-2D70-4900-9383-E1B63671AD83}" type="parTrans" cxnId="{7DC90197-D047-41E7-91CB-D7448F411882}">
      <dgm:prSet/>
      <dgm:spPr/>
      <dgm:t>
        <a:bodyPr/>
        <a:lstStyle/>
        <a:p>
          <a:pPr>
            <a:lnSpc>
              <a:spcPct val="114000"/>
            </a:lnSpc>
            <a:spcBef>
              <a:spcPts val="600"/>
            </a:spcBef>
            <a:spcAft>
              <a:spcPts val="600"/>
            </a:spcAft>
          </a:pPr>
          <a:endParaRPr lang="en-AU" sz="2000"/>
        </a:p>
      </dgm:t>
    </dgm:pt>
    <dgm:pt modelId="{9B50FF57-33C1-4F47-9939-C767C68110DC}" type="sibTrans" cxnId="{7DC90197-D047-41E7-91CB-D7448F411882}">
      <dgm:prSet/>
      <dgm:spPr/>
      <dgm:t>
        <a:bodyPr/>
        <a:lstStyle/>
        <a:p>
          <a:pPr>
            <a:lnSpc>
              <a:spcPct val="114000"/>
            </a:lnSpc>
            <a:spcBef>
              <a:spcPts val="600"/>
            </a:spcBef>
            <a:spcAft>
              <a:spcPts val="600"/>
            </a:spcAft>
          </a:pPr>
          <a:endParaRPr lang="en-AU" sz="2000"/>
        </a:p>
      </dgm:t>
    </dgm:pt>
    <dgm:pt modelId="{46B10746-BEBC-426C-A0C9-869A9C966036}">
      <dgm:prSet phldrT="[Text]" custT="1"/>
      <dgm:spPr/>
      <dgm:t>
        <a:bodyPr/>
        <a:lstStyle/>
        <a:p>
          <a:pPr>
            <a:lnSpc>
              <a:spcPct val="114000"/>
            </a:lnSpc>
            <a:spcBef>
              <a:spcPts val="600"/>
            </a:spcBef>
            <a:spcAft>
              <a:spcPts val="600"/>
            </a:spcAft>
          </a:pPr>
          <a:r>
            <a:rPr lang="en-AU" sz="2000" b="0" dirty="0"/>
            <a:t>Feedback and complaints</a:t>
          </a:r>
        </a:p>
      </dgm:t>
    </dgm:pt>
    <dgm:pt modelId="{33E2C815-D7D1-445D-B6AB-FA609551E81D}" type="parTrans" cxnId="{2E8036F2-B9ED-447D-901E-2B73A3B5A90D}">
      <dgm:prSet/>
      <dgm:spPr/>
      <dgm:t>
        <a:bodyPr/>
        <a:lstStyle/>
        <a:p>
          <a:pPr>
            <a:lnSpc>
              <a:spcPct val="114000"/>
            </a:lnSpc>
            <a:spcBef>
              <a:spcPts val="600"/>
            </a:spcBef>
            <a:spcAft>
              <a:spcPts val="600"/>
            </a:spcAft>
          </a:pPr>
          <a:endParaRPr lang="en-AU" sz="2000"/>
        </a:p>
      </dgm:t>
    </dgm:pt>
    <dgm:pt modelId="{6C4C341E-AE92-489A-BD87-8EECED7004F3}" type="sibTrans" cxnId="{2E8036F2-B9ED-447D-901E-2B73A3B5A90D}">
      <dgm:prSet/>
      <dgm:spPr/>
      <dgm:t>
        <a:bodyPr/>
        <a:lstStyle/>
        <a:p>
          <a:pPr>
            <a:lnSpc>
              <a:spcPct val="114000"/>
            </a:lnSpc>
            <a:spcBef>
              <a:spcPts val="600"/>
            </a:spcBef>
            <a:spcAft>
              <a:spcPts val="600"/>
            </a:spcAft>
          </a:pPr>
          <a:endParaRPr lang="en-AU" sz="2000"/>
        </a:p>
      </dgm:t>
    </dgm:pt>
    <dgm:pt modelId="{47999A35-13C8-4DBE-AC6D-5F020D14904D}">
      <dgm:prSet phldrT="[Text]" custT="1"/>
      <dgm:spPr/>
      <dgm:t>
        <a:bodyPr/>
        <a:lstStyle/>
        <a:p>
          <a:pPr>
            <a:lnSpc>
              <a:spcPct val="114000"/>
            </a:lnSpc>
            <a:spcBef>
              <a:spcPts val="600"/>
            </a:spcBef>
            <a:spcAft>
              <a:spcPts val="600"/>
            </a:spcAft>
          </a:pPr>
          <a:r>
            <a:rPr lang="en-AU" sz="2000" b="0" dirty="0"/>
            <a:t>Human resources</a:t>
          </a:r>
        </a:p>
      </dgm:t>
    </dgm:pt>
    <dgm:pt modelId="{05A405BE-EB6C-4203-8890-2B1EF6477A75}" type="parTrans" cxnId="{BE4AA7F9-44D3-48D9-8706-886D92F67240}">
      <dgm:prSet/>
      <dgm:spPr/>
      <dgm:t>
        <a:bodyPr/>
        <a:lstStyle/>
        <a:p>
          <a:pPr>
            <a:lnSpc>
              <a:spcPct val="114000"/>
            </a:lnSpc>
            <a:spcBef>
              <a:spcPts val="600"/>
            </a:spcBef>
            <a:spcAft>
              <a:spcPts val="600"/>
            </a:spcAft>
          </a:pPr>
          <a:endParaRPr lang="en-AU" sz="2000"/>
        </a:p>
      </dgm:t>
    </dgm:pt>
    <dgm:pt modelId="{AD0FC860-BFD7-4692-905D-70111C665E86}" type="sibTrans" cxnId="{BE4AA7F9-44D3-48D9-8706-886D92F67240}">
      <dgm:prSet/>
      <dgm:spPr/>
      <dgm:t>
        <a:bodyPr/>
        <a:lstStyle/>
        <a:p>
          <a:pPr>
            <a:lnSpc>
              <a:spcPct val="114000"/>
            </a:lnSpc>
            <a:spcBef>
              <a:spcPts val="600"/>
            </a:spcBef>
            <a:spcAft>
              <a:spcPts val="600"/>
            </a:spcAft>
          </a:pPr>
          <a:endParaRPr lang="en-AU" sz="2000"/>
        </a:p>
      </dgm:t>
    </dgm:pt>
    <dgm:pt modelId="{B2E77E07-588A-4388-8CD8-19BF61E6602D}">
      <dgm:prSet phldrT="[Text]" custT="1"/>
      <dgm:spPr/>
      <dgm:t>
        <a:bodyPr/>
        <a:lstStyle/>
        <a:p>
          <a:pPr>
            <a:lnSpc>
              <a:spcPct val="114000"/>
            </a:lnSpc>
            <a:spcBef>
              <a:spcPts val="600"/>
            </a:spcBef>
            <a:spcAft>
              <a:spcPts val="600"/>
            </a:spcAft>
          </a:pPr>
          <a:r>
            <a:rPr lang="en-AU" sz="2000" b="0" dirty="0"/>
            <a:t>Organisational governance</a:t>
          </a:r>
        </a:p>
      </dgm:t>
    </dgm:pt>
    <dgm:pt modelId="{FB89C9D8-71D6-4F4D-8A5D-99FF80FD9C6F}" type="parTrans" cxnId="{F8AF61D1-112C-47C5-9E15-16D8F7F9CAE4}">
      <dgm:prSet/>
      <dgm:spPr/>
      <dgm:t>
        <a:bodyPr/>
        <a:lstStyle/>
        <a:p>
          <a:pPr>
            <a:lnSpc>
              <a:spcPct val="114000"/>
            </a:lnSpc>
            <a:spcBef>
              <a:spcPts val="600"/>
            </a:spcBef>
            <a:spcAft>
              <a:spcPts val="600"/>
            </a:spcAft>
          </a:pPr>
          <a:endParaRPr lang="en-AU" sz="2000"/>
        </a:p>
      </dgm:t>
    </dgm:pt>
    <dgm:pt modelId="{D43DB871-106A-45D9-9845-5498D2513E1C}" type="sibTrans" cxnId="{F8AF61D1-112C-47C5-9E15-16D8F7F9CAE4}">
      <dgm:prSet/>
      <dgm:spPr/>
      <dgm:t>
        <a:bodyPr/>
        <a:lstStyle/>
        <a:p>
          <a:pPr>
            <a:lnSpc>
              <a:spcPct val="114000"/>
            </a:lnSpc>
            <a:spcBef>
              <a:spcPts val="600"/>
            </a:spcBef>
            <a:spcAft>
              <a:spcPts val="600"/>
            </a:spcAft>
          </a:pPr>
          <a:endParaRPr lang="en-AU" sz="2000"/>
        </a:p>
      </dgm:t>
    </dgm:pt>
    <dgm:pt modelId="{D02F20DD-8253-4A9F-B0E2-A4598DDA7E03}" type="pres">
      <dgm:prSet presAssocID="{88EEB1CD-1B9E-4EE2-B886-D10931A4002E}" presName="diagram" presStyleCnt="0">
        <dgm:presLayoutVars>
          <dgm:dir/>
          <dgm:resizeHandles val="exact"/>
        </dgm:presLayoutVars>
      </dgm:prSet>
      <dgm:spPr/>
      <dgm:t>
        <a:bodyPr/>
        <a:lstStyle/>
        <a:p>
          <a:endParaRPr lang="en-US"/>
        </a:p>
      </dgm:t>
    </dgm:pt>
    <dgm:pt modelId="{01AE42AC-B4F0-4726-A2C3-98E51D65D8C5}" type="pres">
      <dgm:prSet presAssocID="{5C92673A-4F69-439E-8C40-C3D40EF4BC80}" presName="node" presStyleLbl="node1" presStyleIdx="0" presStyleCnt="8">
        <dgm:presLayoutVars>
          <dgm:bulletEnabled val="1"/>
        </dgm:presLayoutVars>
      </dgm:prSet>
      <dgm:spPr/>
      <dgm:t>
        <a:bodyPr/>
        <a:lstStyle/>
        <a:p>
          <a:endParaRPr lang="en-US"/>
        </a:p>
      </dgm:t>
    </dgm:pt>
    <dgm:pt modelId="{05BA9A8B-4C76-4D80-A0C6-F0B10552B9EF}" type="pres">
      <dgm:prSet presAssocID="{5C3732AD-BFB9-4BB6-961C-0FE9F00C0C84}" presName="sibTrans" presStyleCnt="0"/>
      <dgm:spPr/>
    </dgm:pt>
    <dgm:pt modelId="{CC9024AB-12D8-41BC-AFEA-A4E48A0B311C}" type="pres">
      <dgm:prSet presAssocID="{4C7857FF-7FA0-44D0-8062-6328D92D21EC}" presName="node" presStyleLbl="node1" presStyleIdx="1" presStyleCnt="8">
        <dgm:presLayoutVars>
          <dgm:bulletEnabled val="1"/>
        </dgm:presLayoutVars>
      </dgm:prSet>
      <dgm:spPr/>
      <dgm:t>
        <a:bodyPr/>
        <a:lstStyle/>
        <a:p>
          <a:endParaRPr lang="en-US"/>
        </a:p>
      </dgm:t>
    </dgm:pt>
    <dgm:pt modelId="{56A298F3-4E66-49D0-8F4E-D0DEEEED2A7F}" type="pres">
      <dgm:prSet presAssocID="{B24F37FC-CF8D-49C1-9327-C1CF6E57C2C4}" presName="sibTrans" presStyleCnt="0"/>
      <dgm:spPr/>
    </dgm:pt>
    <dgm:pt modelId="{F14A4B9A-95CE-41AA-9176-A5CE6DC11E86}" type="pres">
      <dgm:prSet presAssocID="{911AF6E3-C126-4DD8-B539-0E20EAD9218D}" presName="node" presStyleLbl="node1" presStyleIdx="2" presStyleCnt="8">
        <dgm:presLayoutVars>
          <dgm:bulletEnabled val="1"/>
        </dgm:presLayoutVars>
      </dgm:prSet>
      <dgm:spPr/>
      <dgm:t>
        <a:bodyPr/>
        <a:lstStyle/>
        <a:p>
          <a:endParaRPr lang="en-US"/>
        </a:p>
      </dgm:t>
    </dgm:pt>
    <dgm:pt modelId="{FCC883E1-F98F-41A3-9BA1-ABB261CE7211}" type="pres">
      <dgm:prSet presAssocID="{F4E2029E-92BC-4A7B-B5D7-DAAA2920F4FF}" presName="sibTrans" presStyleCnt="0"/>
      <dgm:spPr/>
    </dgm:pt>
    <dgm:pt modelId="{D85FDA68-9E79-4A95-A20F-4BD4591CC2F8}" type="pres">
      <dgm:prSet presAssocID="{2B99654F-A2F3-4013-A5E8-1F813998D539}" presName="node" presStyleLbl="node1" presStyleIdx="3" presStyleCnt="8">
        <dgm:presLayoutVars>
          <dgm:bulletEnabled val="1"/>
        </dgm:presLayoutVars>
      </dgm:prSet>
      <dgm:spPr/>
      <dgm:t>
        <a:bodyPr/>
        <a:lstStyle/>
        <a:p>
          <a:endParaRPr lang="en-US"/>
        </a:p>
      </dgm:t>
    </dgm:pt>
    <dgm:pt modelId="{2A0CCB25-A60A-44A3-B2B4-DF1BA2E82070}" type="pres">
      <dgm:prSet presAssocID="{3AE93731-6A14-466A-B2D3-4F702204E29B}" presName="sibTrans" presStyleCnt="0"/>
      <dgm:spPr/>
    </dgm:pt>
    <dgm:pt modelId="{AD44DC9D-3C17-409D-A8B0-8775F0DB9ADB}" type="pres">
      <dgm:prSet presAssocID="{BBE98D27-2FAF-44F4-BF85-08C565960EAB}" presName="node" presStyleLbl="node1" presStyleIdx="4" presStyleCnt="8">
        <dgm:presLayoutVars>
          <dgm:bulletEnabled val="1"/>
        </dgm:presLayoutVars>
      </dgm:prSet>
      <dgm:spPr/>
      <dgm:t>
        <a:bodyPr/>
        <a:lstStyle/>
        <a:p>
          <a:endParaRPr lang="en-US"/>
        </a:p>
      </dgm:t>
    </dgm:pt>
    <dgm:pt modelId="{F6589DFD-09B4-4007-A512-B1381BBBDE75}" type="pres">
      <dgm:prSet presAssocID="{9B50FF57-33C1-4F47-9939-C767C68110DC}" presName="sibTrans" presStyleCnt="0"/>
      <dgm:spPr/>
    </dgm:pt>
    <dgm:pt modelId="{AC7B30E2-3F52-4AEC-97AF-A38F48F58F46}" type="pres">
      <dgm:prSet presAssocID="{46B10746-BEBC-426C-A0C9-869A9C966036}" presName="node" presStyleLbl="node1" presStyleIdx="5" presStyleCnt="8">
        <dgm:presLayoutVars>
          <dgm:bulletEnabled val="1"/>
        </dgm:presLayoutVars>
      </dgm:prSet>
      <dgm:spPr/>
      <dgm:t>
        <a:bodyPr/>
        <a:lstStyle/>
        <a:p>
          <a:endParaRPr lang="en-US"/>
        </a:p>
      </dgm:t>
    </dgm:pt>
    <dgm:pt modelId="{97F1FFDE-C88D-49B8-9AEB-3CE818D90C02}" type="pres">
      <dgm:prSet presAssocID="{6C4C341E-AE92-489A-BD87-8EECED7004F3}" presName="sibTrans" presStyleCnt="0"/>
      <dgm:spPr/>
    </dgm:pt>
    <dgm:pt modelId="{A7FECF4D-51F5-492F-8CBC-06B2D673CC06}" type="pres">
      <dgm:prSet presAssocID="{47999A35-13C8-4DBE-AC6D-5F020D14904D}" presName="node" presStyleLbl="node1" presStyleIdx="6" presStyleCnt="8">
        <dgm:presLayoutVars>
          <dgm:bulletEnabled val="1"/>
        </dgm:presLayoutVars>
      </dgm:prSet>
      <dgm:spPr/>
      <dgm:t>
        <a:bodyPr/>
        <a:lstStyle/>
        <a:p>
          <a:endParaRPr lang="en-US"/>
        </a:p>
      </dgm:t>
    </dgm:pt>
    <dgm:pt modelId="{D175B8F7-DA66-4731-9DEA-910BEFF1508B}" type="pres">
      <dgm:prSet presAssocID="{AD0FC860-BFD7-4692-905D-70111C665E86}" presName="sibTrans" presStyleCnt="0"/>
      <dgm:spPr/>
    </dgm:pt>
    <dgm:pt modelId="{6104C779-7F64-4BF8-82C7-829B6F471D92}" type="pres">
      <dgm:prSet presAssocID="{B2E77E07-588A-4388-8CD8-19BF61E6602D}" presName="node" presStyleLbl="node1" presStyleIdx="7" presStyleCnt="8">
        <dgm:presLayoutVars>
          <dgm:bulletEnabled val="1"/>
        </dgm:presLayoutVars>
      </dgm:prSet>
      <dgm:spPr/>
      <dgm:t>
        <a:bodyPr/>
        <a:lstStyle/>
        <a:p>
          <a:endParaRPr lang="en-US"/>
        </a:p>
      </dgm:t>
    </dgm:pt>
  </dgm:ptLst>
  <dgm:cxnLst>
    <dgm:cxn modelId="{417AD674-3F38-4043-80B0-776BFCB03CA2}" type="presOf" srcId="{BBE98D27-2FAF-44F4-BF85-08C565960EAB}" destId="{AD44DC9D-3C17-409D-A8B0-8775F0DB9ADB}" srcOrd="0" destOrd="0" presId="urn:microsoft.com/office/officeart/2005/8/layout/default"/>
    <dgm:cxn modelId="{C6EF0A05-BCC2-4370-8086-E45755E0CE21}" type="presOf" srcId="{5C92673A-4F69-439E-8C40-C3D40EF4BC80}" destId="{01AE42AC-B4F0-4726-A2C3-98E51D65D8C5}" srcOrd="0" destOrd="0" presId="urn:microsoft.com/office/officeart/2005/8/layout/default"/>
    <dgm:cxn modelId="{80FF8312-F183-430B-A2E8-D01910ED3242}" srcId="{88EEB1CD-1B9E-4EE2-B886-D10931A4002E}" destId="{2B99654F-A2F3-4013-A5E8-1F813998D539}" srcOrd="3" destOrd="0" parTransId="{C0A356A7-F62A-43B5-BBCB-B09E4D93F58D}" sibTransId="{3AE93731-6A14-466A-B2D3-4F702204E29B}"/>
    <dgm:cxn modelId="{28578DB3-D5AA-48C9-99CE-E29E1913A166}" type="presOf" srcId="{46B10746-BEBC-426C-A0C9-869A9C966036}" destId="{AC7B30E2-3F52-4AEC-97AF-A38F48F58F46}" srcOrd="0" destOrd="0" presId="urn:microsoft.com/office/officeart/2005/8/layout/default"/>
    <dgm:cxn modelId="{E85397FB-EF09-496B-AB9A-40AE02CC45B7}" srcId="{88EEB1CD-1B9E-4EE2-B886-D10931A4002E}" destId="{911AF6E3-C126-4DD8-B539-0E20EAD9218D}" srcOrd="2" destOrd="0" parTransId="{C23BA815-14F0-4CEB-B58A-D863A0514D2B}" sibTransId="{F4E2029E-92BC-4A7B-B5D7-DAAA2920F4FF}"/>
    <dgm:cxn modelId="{E2E82D7F-B9D9-469A-943E-B198CAD6BE0F}" type="presOf" srcId="{2B99654F-A2F3-4013-A5E8-1F813998D539}" destId="{D85FDA68-9E79-4A95-A20F-4BD4591CC2F8}" srcOrd="0" destOrd="0" presId="urn:microsoft.com/office/officeart/2005/8/layout/default"/>
    <dgm:cxn modelId="{37D67966-8399-4A4E-8C5F-BB554604CEA6}" type="presOf" srcId="{88EEB1CD-1B9E-4EE2-B886-D10931A4002E}" destId="{D02F20DD-8253-4A9F-B0E2-A4598DDA7E03}" srcOrd="0" destOrd="0" presId="urn:microsoft.com/office/officeart/2005/8/layout/default"/>
    <dgm:cxn modelId="{5EBD22FF-AA98-4CFA-A537-94E1920713E6}" type="presOf" srcId="{B2E77E07-588A-4388-8CD8-19BF61E6602D}" destId="{6104C779-7F64-4BF8-82C7-829B6F471D92}" srcOrd="0" destOrd="0" presId="urn:microsoft.com/office/officeart/2005/8/layout/default"/>
    <dgm:cxn modelId="{2E8036F2-B9ED-447D-901E-2B73A3B5A90D}" srcId="{88EEB1CD-1B9E-4EE2-B886-D10931A4002E}" destId="{46B10746-BEBC-426C-A0C9-869A9C966036}" srcOrd="5" destOrd="0" parTransId="{33E2C815-D7D1-445D-B6AB-FA609551E81D}" sibTransId="{6C4C341E-AE92-489A-BD87-8EECED7004F3}"/>
    <dgm:cxn modelId="{F8AF61D1-112C-47C5-9E15-16D8F7F9CAE4}" srcId="{88EEB1CD-1B9E-4EE2-B886-D10931A4002E}" destId="{B2E77E07-588A-4388-8CD8-19BF61E6602D}" srcOrd="7" destOrd="0" parTransId="{FB89C9D8-71D6-4F4D-8A5D-99FF80FD9C6F}" sibTransId="{D43DB871-106A-45D9-9845-5498D2513E1C}"/>
    <dgm:cxn modelId="{384D03D2-DA36-4297-BF30-EB28833C7850}" srcId="{88EEB1CD-1B9E-4EE2-B886-D10931A4002E}" destId="{4C7857FF-7FA0-44D0-8062-6328D92D21EC}" srcOrd="1" destOrd="0" parTransId="{2EA25581-D53D-4B89-99B2-032EA62C2043}" sibTransId="{B24F37FC-CF8D-49C1-9327-C1CF6E57C2C4}"/>
    <dgm:cxn modelId="{FDAF1159-F847-4B08-BA36-9F2765E1970A}" type="presOf" srcId="{4C7857FF-7FA0-44D0-8062-6328D92D21EC}" destId="{CC9024AB-12D8-41BC-AFEA-A4E48A0B311C}" srcOrd="0" destOrd="0" presId="urn:microsoft.com/office/officeart/2005/8/layout/default"/>
    <dgm:cxn modelId="{BE4AA7F9-44D3-48D9-8706-886D92F67240}" srcId="{88EEB1CD-1B9E-4EE2-B886-D10931A4002E}" destId="{47999A35-13C8-4DBE-AC6D-5F020D14904D}" srcOrd="6" destOrd="0" parTransId="{05A405BE-EB6C-4203-8890-2B1EF6477A75}" sibTransId="{AD0FC860-BFD7-4692-905D-70111C665E86}"/>
    <dgm:cxn modelId="{64F2A262-F79A-4004-9D85-98B03F884777}" srcId="{88EEB1CD-1B9E-4EE2-B886-D10931A4002E}" destId="{5C92673A-4F69-439E-8C40-C3D40EF4BC80}" srcOrd="0" destOrd="0" parTransId="{7A12E1CE-C037-4B2A-94BE-103CD9B31D03}" sibTransId="{5C3732AD-BFB9-4BB6-961C-0FE9F00C0C84}"/>
    <dgm:cxn modelId="{5EEF796D-66A4-4A61-8E54-BE19CE466211}" type="presOf" srcId="{47999A35-13C8-4DBE-AC6D-5F020D14904D}" destId="{A7FECF4D-51F5-492F-8CBC-06B2D673CC06}" srcOrd="0" destOrd="0" presId="urn:microsoft.com/office/officeart/2005/8/layout/default"/>
    <dgm:cxn modelId="{11AF650C-E678-4637-AB19-A93C48514F49}" type="presOf" srcId="{911AF6E3-C126-4DD8-B539-0E20EAD9218D}" destId="{F14A4B9A-95CE-41AA-9176-A5CE6DC11E86}" srcOrd="0" destOrd="0" presId="urn:microsoft.com/office/officeart/2005/8/layout/default"/>
    <dgm:cxn modelId="{7DC90197-D047-41E7-91CB-D7448F411882}" srcId="{88EEB1CD-1B9E-4EE2-B886-D10931A4002E}" destId="{BBE98D27-2FAF-44F4-BF85-08C565960EAB}" srcOrd="4" destOrd="0" parTransId="{517C0A61-2D70-4900-9383-E1B63671AD83}" sibTransId="{9B50FF57-33C1-4F47-9939-C767C68110DC}"/>
    <dgm:cxn modelId="{C0D4C8BA-78AC-4C28-A82D-F929782FE29C}" type="presParOf" srcId="{D02F20DD-8253-4A9F-B0E2-A4598DDA7E03}" destId="{01AE42AC-B4F0-4726-A2C3-98E51D65D8C5}" srcOrd="0" destOrd="0" presId="urn:microsoft.com/office/officeart/2005/8/layout/default"/>
    <dgm:cxn modelId="{79D504B5-054C-46B3-986C-549BAB929BBA}" type="presParOf" srcId="{D02F20DD-8253-4A9F-B0E2-A4598DDA7E03}" destId="{05BA9A8B-4C76-4D80-A0C6-F0B10552B9EF}" srcOrd="1" destOrd="0" presId="urn:microsoft.com/office/officeart/2005/8/layout/default"/>
    <dgm:cxn modelId="{C2DA5AE8-8B5E-4412-A819-F855CEE275C8}" type="presParOf" srcId="{D02F20DD-8253-4A9F-B0E2-A4598DDA7E03}" destId="{CC9024AB-12D8-41BC-AFEA-A4E48A0B311C}" srcOrd="2" destOrd="0" presId="urn:microsoft.com/office/officeart/2005/8/layout/default"/>
    <dgm:cxn modelId="{D9D64568-DA00-43E4-9CC0-F110048EA342}" type="presParOf" srcId="{D02F20DD-8253-4A9F-B0E2-A4598DDA7E03}" destId="{56A298F3-4E66-49D0-8F4E-D0DEEEED2A7F}" srcOrd="3" destOrd="0" presId="urn:microsoft.com/office/officeart/2005/8/layout/default"/>
    <dgm:cxn modelId="{96368441-3B00-4A6E-A568-61950872A388}" type="presParOf" srcId="{D02F20DD-8253-4A9F-B0E2-A4598DDA7E03}" destId="{F14A4B9A-95CE-41AA-9176-A5CE6DC11E86}" srcOrd="4" destOrd="0" presId="urn:microsoft.com/office/officeart/2005/8/layout/default"/>
    <dgm:cxn modelId="{78D0B89A-AFD3-40DD-8B8E-1616A59D51DE}" type="presParOf" srcId="{D02F20DD-8253-4A9F-B0E2-A4598DDA7E03}" destId="{FCC883E1-F98F-41A3-9BA1-ABB261CE7211}" srcOrd="5" destOrd="0" presId="urn:microsoft.com/office/officeart/2005/8/layout/default"/>
    <dgm:cxn modelId="{431FFDFF-A108-4340-836A-13612E0237A5}" type="presParOf" srcId="{D02F20DD-8253-4A9F-B0E2-A4598DDA7E03}" destId="{D85FDA68-9E79-4A95-A20F-4BD4591CC2F8}" srcOrd="6" destOrd="0" presId="urn:microsoft.com/office/officeart/2005/8/layout/default"/>
    <dgm:cxn modelId="{B8CABDC8-7372-478C-AE5A-A4E4B52E2747}" type="presParOf" srcId="{D02F20DD-8253-4A9F-B0E2-A4598DDA7E03}" destId="{2A0CCB25-A60A-44A3-B2B4-DF1BA2E82070}" srcOrd="7" destOrd="0" presId="urn:microsoft.com/office/officeart/2005/8/layout/default"/>
    <dgm:cxn modelId="{0B2FDDB1-CF3A-4F58-B4F2-AEC856403A06}" type="presParOf" srcId="{D02F20DD-8253-4A9F-B0E2-A4598DDA7E03}" destId="{AD44DC9D-3C17-409D-A8B0-8775F0DB9ADB}" srcOrd="8" destOrd="0" presId="urn:microsoft.com/office/officeart/2005/8/layout/default"/>
    <dgm:cxn modelId="{F0D1C3F2-FBDE-4CA7-B84C-66C46E9A0B1A}" type="presParOf" srcId="{D02F20DD-8253-4A9F-B0E2-A4598DDA7E03}" destId="{F6589DFD-09B4-4007-A512-B1381BBBDE75}" srcOrd="9" destOrd="0" presId="urn:microsoft.com/office/officeart/2005/8/layout/default"/>
    <dgm:cxn modelId="{36D70EAC-C4A6-47D4-A2B3-AD6901DB4448}" type="presParOf" srcId="{D02F20DD-8253-4A9F-B0E2-A4598DDA7E03}" destId="{AC7B30E2-3F52-4AEC-97AF-A38F48F58F46}" srcOrd="10" destOrd="0" presId="urn:microsoft.com/office/officeart/2005/8/layout/default"/>
    <dgm:cxn modelId="{A1B06873-F640-417F-9F94-99D693F8CDC8}" type="presParOf" srcId="{D02F20DD-8253-4A9F-B0E2-A4598DDA7E03}" destId="{97F1FFDE-C88D-49B8-9AEB-3CE818D90C02}" srcOrd="11" destOrd="0" presId="urn:microsoft.com/office/officeart/2005/8/layout/default"/>
    <dgm:cxn modelId="{31B3D673-61E0-4F21-93E3-8496C04EED07}" type="presParOf" srcId="{D02F20DD-8253-4A9F-B0E2-A4598DDA7E03}" destId="{A7FECF4D-51F5-492F-8CBC-06B2D673CC06}" srcOrd="12" destOrd="0" presId="urn:microsoft.com/office/officeart/2005/8/layout/default"/>
    <dgm:cxn modelId="{055C490E-934B-4B44-9B0A-AA61AAA4A4C3}" type="presParOf" srcId="{D02F20DD-8253-4A9F-B0E2-A4598DDA7E03}" destId="{D175B8F7-DA66-4731-9DEA-910BEFF1508B}" srcOrd="13" destOrd="0" presId="urn:microsoft.com/office/officeart/2005/8/layout/default"/>
    <dgm:cxn modelId="{CED0D09F-B9B1-4197-BEC9-08032661A78D}" type="presParOf" srcId="{D02F20DD-8253-4A9F-B0E2-A4598DDA7E03}" destId="{6104C779-7F64-4BF8-82C7-829B6F471D92}" srcOrd="1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427160F-245D-FE4D-A40F-194763739C47}" type="doc">
      <dgm:prSet loTypeId="urn:microsoft.com/office/officeart/2005/8/layout/default" loCatId="" qsTypeId="urn:microsoft.com/office/officeart/2005/8/quickstyle/simple1" qsCatId="simple" csTypeId="urn:microsoft.com/office/officeart/2005/8/colors/colorful5" csCatId="colorful" phldr="1"/>
      <dgm:spPr/>
      <dgm:t>
        <a:bodyPr/>
        <a:lstStyle/>
        <a:p>
          <a:endParaRPr lang="en-US"/>
        </a:p>
      </dgm:t>
    </dgm:pt>
    <dgm:pt modelId="{CBF1AA44-4B46-244D-ADF8-E7022CEF0330}">
      <dgm:prSet phldrT="[Text]" custT="1"/>
      <dgm:spPr/>
      <dgm:t>
        <a:bodyPr/>
        <a:lstStyle/>
        <a:p>
          <a:pPr algn="ctr">
            <a:lnSpc>
              <a:spcPct val="114000"/>
            </a:lnSpc>
            <a:spcBef>
              <a:spcPts val="600"/>
            </a:spcBef>
            <a:spcAft>
              <a:spcPts val="600"/>
            </a:spcAft>
          </a:pPr>
          <a:r>
            <a:rPr lang="en-US" sz="1800" b="1" dirty="0"/>
            <a:t>Direct Observation</a:t>
          </a:r>
        </a:p>
        <a:p>
          <a:pPr algn="ctr">
            <a:lnSpc>
              <a:spcPct val="114000"/>
            </a:lnSpc>
            <a:spcBef>
              <a:spcPts val="600"/>
            </a:spcBef>
            <a:spcAft>
              <a:spcPts val="600"/>
            </a:spcAft>
          </a:pPr>
          <a:r>
            <a:rPr lang="en-AU" sz="1800" dirty="0"/>
            <a:t>The observer is present and directly watching and guiding the person being observed.</a:t>
          </a:r>
          <a:endParaRPr lang="en-US" sz="1800" dirty="0"/>
        </a:p>
      </dgm:t>
    </dgm:pt>
    <dgm:pt modelId="{13FD3CB2-4ADD-CA49-A48C-31A43BB9D26C}" type="parTrans" cxnId="{FA759CD6-CB61-3B41-966C-2603CCD060A9}">
      <dgm:prSet/>
      <dgm:spPr/>
      <dgm:t>
        <a:bodyPr/>
        <a:lstStyle/>
        <a:p>
          <a:pPr algn="ctr"/>
          <a:endParaRPr lang="en-US" sz="1800"/>
        </a:p>
      </dgm:t>
    </dgm:pt>
    <dgm:pt modelId="{F63C61F3-4728-274A-9D34-01C62FDD443A}" type="sibTrans" cxnId="{FA759CD6-CB61-3B41-966C-2603CCD060A9}">
      <dgm:prSet/>
      <dgm:spPr/>
      <dgm:t>
        <a:bodyPr/>
        <a:lstStyle/>
        <a:p>
          <a:pPr algn="ctr"/>
          <a:endParaRPr lang="en-US" sz="1800"/>
        </a:p>
      </dgm:t>
    </dgm:pt>
    <dgm:pt modelId="{BAE7E505-7DE5-194A-8C97-1599E85AD225}">
      <dgm:prSet phldrT="[Text]" custT="1"/>
      <dgm:spPr/>
      <dgm:t>
        <a:bodyPr/>
        <a:lstStyle/>
        <a:p>
          <a:pPr algn="ctr">
            <a:lnSpc>
              <a:spcPct val="114000"/>
            </a:lnSpc>
            <a:spcBef>
              <a:spcPts val="600"/>
            </a:spcBef>
            <a:spcAft>
              <a:spcPts val="600"/>
            </a:spcAft>
          </a:pPr>
          <a:r>
            <a:rPr lang="en-US" sz="1800" b="1" dirty="0"/>
            <a:t>Indirect Observation</a:t>
          </a:r>
        </a:p>
        <a:p>
          <a:pPr algn="ctr">
            <a:lnSpc>
              <a:spcPct val="114000"/>
            </a:lnSpc>
            <a:spcBef>
              <a:spcPts val="600"/>
            </a:spcBef>
            <a:spcAft>
              <a:spcPts val="600"/>
            </a:spcAft>
          </a:pPr>
          <a:r>
            <a:rPr lang="en-AU" sz="1800" dirty="0"/>
            <a:t>The observer is easily reachable but not directly watching the person being observed.</a:t>
          </a:r>
          <a:endParaRPr lang="en-US" sz="1800" dirty="0"/>
        </a:p>
      </dgm:t>
    </dgm:pt>
    <dgm:pt modelId="{BB3B40D7-57A5-4845-BBCA-CDEB84ECFAD5}" type="parTrans" cxnId="{4AB60713-5B82-504C-A964-DA6F125DF370}">
      <dgm:prSet/>
      <dgm:spPr/>
      <dgm:t>
        <a:bodyPr/>
        <a:lstStyle/>
        <a:p>
          <a:pPr algn="ctr"/>
          <a:endParaRPr lang="en-US" sz="1800"/>
        </a:p>
      </dgm:t>
    </dgm:pt>
    <dgm:pt modelId="{63A5335C-88C3-D74E-B613-2CBE3EBE57CE}" type="sibTrans" cxnId="{4AB60713-5B82-504C-A964-DA6F125DF370}">
      <dgm:prSet/>
      <dgm:spPr/>
      <dgm:t>
        <a:bodyPr/>
        <a:lstStyle/>
        <a:p>
          <a:pPr algn="ctr"/>
          <a:endParaRPr lang="en-US" sz="1800"/>
        </a:p>
      </dgm:t>
    </dgm:pt>
    <dgm:pt modelId="{BF9BCA0E-3AB1-B344-9F86-211EE1705B3D}" type="pres">
      <dgm:prSet presAssocID="{5427160F-245D-FE4D-A40F-194763739C47}" presName="diagram" presStyleCnt="0">
        <dgm:presLayoutVars>
          <dgm:dir/>
          <dgm:resizeHandles val="exact"/>
        </dgm:presLayoutVars>
      </dgm:prSet>
      <dgm:spPr/>
      <dgm:t>
        <a:bodyPr/>
        <a:lstStyle/>
        <a:p>
          <a:endParaRPr lang="en-US"/>
        </a:p>
      </dgm:t>
    </dgm:pt>
    <dgm:pt modelId="{123FCE17-4939-B84A-A763-E5B475D748E2}" type="pres">
      <dgm:prSet presAssocID="{CBF1AA44-4B46-244D-ADF8-E7022CEF0330}" presName="node" presStyleLbl="node1" presStyleIdx="0" presStyleCnt="2" custScaleX="165502">
        <dgm:presLayoutVars>
          <dgm:bulletEnabled val="1"/>
        </dgm:presLayoutVars>
      </dgm:prSet>
      <dgm:spPr/>
      <dgm:t>
        <a:bodyPr/>
        <a:lstStyle/>
        <a:p>
          <a:endParaRPr lang="en-US"/>
        </a:p>
      </dgm:t>
    </dgm:pt>
    <dgm:pt modelId="{9128D48F-8255-CC40-854D-45341425CC13}" type="pres">
      <dgm:prSet presAssocID="{F63C61F3-4728-274A-9D34-01C62FDD443A}" presName="sibTrans" presStyleCnt="0"/>
      <dgm:spPr/>
    </dgm:pt>
    <dgm:pt modelId="{F20A6387-0622-FE42-BF66-3C74B4DA3E49}" type="pres">
      <dgm:prSet presAssocID="{BAE7E505-7DE5-194A-8C97-1599E85AD225}" presName="node" presStyleLbl="node1" presStyleIdx="1" presStyleCnt="2" custScaleX="169286">
        <dgm:presLayoutVars>
          <dgm:bulletEnabled val="1"/>
        </dgm:presLayoutVars>
      </dgm:prSet>
      <dgm:spPr/>
      <dgm:t>
        <a:bodyPr/>
        <a:lstStyle/>
        <a:p>
          <a:endParaRPr lang="en-US"/>
        </a:p>
      </dgm:t>
    </dgm:pt>
  </dgm:ptLst>
  <dgm:cxnLst>
    <dgm:cxn modelId="{04038B8E-6502-EA4C-A154-2D1FC19D9E5C}" type="presOf" srcId="{5427160F-245D-FE4D-A40F-194763739C47}" destId="{BF9BCA0E-3AB1-B344-9F86-211EE1705B3D}" srcOrd="0" destOrd="0" presId="urn:microsoft.com/office/officeart/2005/8/layout/default"/>
    <dgm:cxn modelId="{4AB60713-5B82-504C-A964-DA6F125DF370}" srcId="{5427160F-245D-FE4D-A40F-194763739C47}" destId="{BAE7E505-7DE5-194A-8C97-1599E85AD225}" srcOrd="1" destOrd="0" parTransId="{BB3B40D7-57A5-4845-BBCA-CDEB84ECFAD5}" sibTransId="{63A5335C-88C3-D74E-B613-2CBE3EBE57CE}"/>
    <dgm:cxn modelId="{550C7A7A-6A62-F34C-A10E-0E2A17C82A5D}" type="presOf" srcId="{BAE7E505-7DE5-194A-8C97-1599E85AD225}" destId="{F20A6387-0622-FE42-BF66-3C74B4DA3E49}" srcOrd="0" destOrd="0" presId="urn:microsoft.com/office/officeart/2005/8/layout/default"/>
    <dgm:cxn modelId="{FA759CD6-CB61-3B41-966C-2603CCD060A9}" srcId="{5427160F-245D-FE4D-A40F-194763739C47}" destId="{CBF1AA44-4B46-244D-ADF8-E7022CEF0330}" srcOrd="0" destOrd="0" parTransId="{13FD3CB2-4ADD-CA49-A48C-31A43BB9D26C}" sibTransId="{F63C61F3-4728-274A-9D34-01C62FDD443A}"/>
    <dgm:cxn modelId="{1F7C52DA-7433-E44F-BEFE-39CFE969ECFF}" type="presOf" srcId="{CBF1AA44-4B46-244D-ADF8-E7022CEF0330}" destId="{123FCE17-4939-B84A-A763-E5B475D748E2}" srcOrd="0" destOrd="0" presId="urn:microsoft.com/office/officeart/2005/8/layout/default"/>
    <dgm:cxn modelId="{5E31C536-60BE-FC4B-A49C-A5C57E64A253}" type="presParOf" srcId="{BF9BCA0E-3AB1-B344-9F86-211EE1705B3D}" destId="{123FCE17-4939-B84A-A763-E5B475D748E2}" srcOrd="0" destOrd="0" presId="urn:microsoft.com/office/officeart/2005/8/layout/default"/>
    <dgm:cxn modelId="{37B4A4E8-5F2A-6945-812A-F592DBFFEFEB}" type="presParOf" srcId="{BF9BCA0E-3AB1-B344-9F86-211EE1705B3D}" destId="{9128D48F-8255-CC40-854D-45341425CC13}" srcOrd="1" destOrd="0" presId="urn:microsoft.com/office/officeart/2005/8/layout/default"/>
    <dgm:cxn modelId="{EE7BE1D2-CF53-7D46-A0AF-E5DD156683BB}" type="presParOf" srcId="{BF9BCA0E-3AB1-B344-9F86-211EE1705B3D}" destId="{F20A6387-0622-FE42-BF66-3C74B4DA3E49}" srcOrd="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7FF6E34-CE2A-0842-B28C-AB785368E025}" type="doc">
      <dgm:prSet loTypeId="urn:microsoft.com/office/officeart/2005/8/layout/hList6" loCatId="list" qsTypeId="urn:microsoft.com/office/officeart/2005/8/quickstyle/simple1" qsCatId="simple" csTypeId="urn:microsoft.com/office/officeart/2005/8/colors/colorful5" csCatId="colorful" phldr="1"/>
      <dgm:spPr/>
      <dgm:t>
        <a:bodyPr/>
        <a:lstStyle/>
        <a:p>
          <a:endParaRPr lang="en-US"/>
        </a:p>
      </dgm:t>
    </dgm:pt>
    <dgm:pt modelId="{C7DD1196-4F6C-8643-9A66-B548837779C8}">
      <dgm:prSet phldrT="[Text]" custT="1"/>
      <dgm:spPr>
        <a:solidFill>
          <a:srgbClr val="458DCF"/>
        </a:solidFill>
      </dgm:spPr>
      <dgm:t>
        <a:bodyPr/>
        <a:lstStyle/>
        <a:p>
          <a:pPr>
            <a:lnSpc>
              <a:spcPct val="114000"/>
            </a:lnSpc>
            <a:spcBef>
              <a:spcPts val="600"/>
            </a:spcBef>
            <a:spcAft>
              <a:spcPts val="600"/>
            </a:spcAft>
          </a:pPr>
          <a:r>
            <a:rPr lang="en-US" sz="2000" dirty="0"/>
            <a:t>Safety hazards</a:t>
          </a:r>
        </a:p>
      </dgm:t>
    </dgm:pt>
    <dgm:pt modelId="{EA37B019-1ABA-904E-A543-8B38435B62A8}" type="parTrans" cxnId="{E122F867-CD9C-1F45-8ABE-C5A46343A194}">
      <dgm:prSet/>
      <dgm:spPr/>
      <dgm:t>
        <a:bodyPr/>
        <a:lstStyle/>
        <a:p>
          <a:pPr>
            <a:lnSpc>
              <a:spcPct val="114000"/>
            </a:lnSpc>
            <a:spcBef>
              <a:spcPts val="600"/>
            </a:spcBef>
            <a:spcAft>
              <a:spcPts val="600"/>
            </a:spcAft>
          </a:pPr>
          <a:endParaRPr lang="en-US" sz="2000"/>
        </a:p>
      </dgm:t>
    </dgm:pt>
    <dgm:pt modelId="{B28AF206-1610-A249-8DFA-6FD68F67EF55}" type="sibTrans" cxnId="{E122F867-CD9C-1F45-8ABE-C5A46343A194}">
      <dgm:prSet/>
      <dgm:spPr/>
      <dgm:t>
        <a:bodyPr/>
        <a:lstStyle/>
        <a:p>
          <a:pPr>
            <a:lnSpc>
              <a:spcPct val="114000"/>
            </a:lnSpc>
            <a:spcBef>
              <a:spcPts val="600"/>
            </a:spcBef>
            <a:spcAft>
              <a:spcPts val="600"/>
            </a:spcAft>
          </a:pPr>
          <a:endParaRPr lang="en-US" sz="2000"/>
        </a:p>
      </dgm:t>
    </dgm:pt>
    <dgm:pt modelId="{24866F1A-3101-F445-B6C8-33699DD6BBE9}">
      <dgm:prSet phldrT="[Text]" custT="1"/>
      <dgm:spPr>
        <a:solidFill>
          <a:srgbClr val="42BDCA"/>
        </a:solidFill>
      </dgm:spPr>
      <dgm:t>
        <a:bodyPr/>
        <a:lstStyle/>
        <a:p>
          <a:pPr>
            <a:lnSpc>
              <a:spcPct val="114000"/>
            </a:lnSpc>
            <a:spcBef>
              <a:spcPts val="600"/>
            </a:spcBef>
            <a:spcAft>
              <a:spcPts val="600"/>
            </a:spcAft>
          </a:pPr>
          <a:r>
            <a:rPr lang="en-US" sz="2000" dirty="0"/>
            <a:t>Biological hazards</a:t>
          </a:r>
        </a:p>
      </dgm:t>
    </dgm:pt>
    <dgm:pt modelId="{C49140A9-42E4-0846-9BB8-029442845375}" type="parTrans" cxnId="{97B7EB18-E699-6C4F-833A-1467FFFE15BD}">
      <dgm:prSet/>
      <dgm:spPr/>
      <dgm:t>
        <a:bodyPr/>
        <a:lstStyle/>
        <a:p>
          <a:pPr>
            <a:lnSpc>
              <a:spcPct val="114000"/>
            </a:lnSpc>
            <a:spcBef>
              <a:spcPts val="600"/>
            </a:spcBef>
            <a:spcAft>
              <a:spcPts val="600"/>
            </a:spcAft>
          </a:pPr>
          <a:endParaRPr lang="en-US" sz="2000"/>
        </a:p>
      </dgm:t>
    </dgm:pt>
    <dgm:pt modelId="{3E5921C4-8BE7-0C44-84ED-F9EB17938EF0}" type="sibTrans" cxnId="{97B7EB18-E699-6C4F-833A-1467FFFE15BD}">
      <dgm:prSet/>
      <dgm:spPr/>
      <dgm:t>
        <a:bodyPr/>
        <a:lstStyle/>
        <a:p>
          <a:pPr>
            <a:lnSpc>
              <a:spcPct val="114000"/>
            </a:lnSpc>
            <a:spcBef>
              <a:spcPts val="600"/>
            </a:spcBef>
            <a:spcAft>
              <a:spcPts val="600"/>
            </a:spcAft>
          </a:pPr>
          <a:endParaRPr lang="en-US" sz="2000"/>
        </a:p>
      </dgm:t>
    </dgm:pt>
    <dgm:pt modelId="{21CA9971-3DF5-534E-ACB9-2A42F6714D3C}">
      <dgm:prSet phldrT="[Text]" custT="1"/>
      <dgm:spPr>
        <a:solidFill>
          <a:srgbClr val="3CBE99"/>
        </a:solidFill>
      </dgm:spPr>
      <dgm:t>
        <a:bodyPr/>
        <a:lstStyle/>
        <a:p>
          <a:pPr>
            <a:lnSpc>
              <a:spcPct val="114000"/>
            </a:lnSpc>
            <a:spcBef>
              <a:spcPts val="600"/>
            </a:spcBef>
            <a:spcAft>
              <a:spcPts val="600"/>
            </a:spcAft>
          </a:pPr>
          <a:r>
            <a:rPr lang="en-US" sz="2000" dirty="0"/>
            <a:t>Environmental hazards</a:t>
          </a:r>
        </a:p>
      </dgm:t>
    </dgm:pt>
    <dgm:pt modelId="{D5066992-E776-2E4D-9CB9-47CBFF8671C4}" type="parTrans" cxnId="{8F190FC6-B8D0-714A-AD45-D29EC09587AB}">
      <dgm:prSet/>
      <dgm:spPr/>
      <dgm:t>
        <a:bodyPr/>
        <a:lstStyle/>
        <a:p>
          <a:pPr>
            <a:lnSpc>
              <a:spcPct val="114000"/>
            </a:lnSpc>
            <a:spcBef>
              <a:spcPts val="600"/>
            </a:spcBef>
            <a:spcAft>
              <a:spcPts val="600"/>
            </a:spcAft>
          </a:pPr>
          <a:endParaRPr lang="en-US" sz="2000"/>
        </a:p>
      </dgm:t>
    </dgm:pt>
    <dgm:pt modelId="{E95C3724-C345-C042-8C55-100555842642}" type="sibTrans" cxnId="{8F190FC6-B8D0-714A-AD45-D29EC09587AB}">
      <dgm:prSet/>
      <dgm:spPr/>
      <dgm:t>
        <a:bodyPr/>
        <a:lstStyle/>
        <a:p>
          <a:pPr>
            <a:lnSpc>
              <a:spcPct val="114000"/>
            </a:lnSpc>
            <a:spcBef>
              <a:spcPts val="600"/>
            </a:spcBef>
            <a:spcAft>
              <a:spcPts val="600"/>
            </a:spcAft>
          </a:pPr>
          <a:endParaRPr lang="en-US" sz="2000"/>
        </a:p>
      </dgm:t>
    </dgm:pt>
    <dgm:pt modelId="{AD2D686F-D125-8743-A104-109F718C7F2B}">
      <dgm:prSet phldrT="[Text]" custT="1"/>
      <dgm:spPr/>
      <dgm:t>
        <a:bodyPr/>
        <a:lstStyle/>
        <a:p>
          <a:pPr>
            <a:lnSpc>
              <a:spcPct val="114000"/>
            </a:lnSpc>
            <a:spcBef>
              <a:spcPts val="600"/>
            </a:spcBef>
            <a:spcAft>
              <a:spcPts val="600"/>
            </a:spcAft>
          </a:pPr>
          <a:r>
            <a:rPr lang="en-US" sz="2000" dirty="0"/>
            <a:t>Ergonomic hazards</a:t>
          </a:r>
        </a:p>
      </dgm:t>
    </dgm:pt>
    <dgm:pt modelId="{3AD135AA-B08E-9B4B-9F10-750B58B02FD2}" type="parTrans" cxnId="{20C9B16E-611D-0540-9687-026A0BF708FB}">
      <dgm:prSet/>
      <dgm:spPr/>
      <dgm:t>
        <a:bodyPr/>
        <a:lstStyle/>
        <a:p>
          <a:pPr>
            <a:lnSpc>
              <a:spcPct val="114000"/>
            </a:lnSpc>
            <a:spcBef>
              <a:spcPts val="600"/>
            </a:spcBef>
            <a:spcAft>
              <a:spcPts val="600"/>
            </a:spcAft>
          </a:pPr>
          <a:endParaRPr lang="en-US" sz="2000"/>
        </a:p>
      </dgm:t>
    </dgm:pt>
    <dgm:pt modelId="{99789A6C-C396-DE4E-AB81-4C77E5A43E5C}" type="sibTrans" cxnId="{20C9B16E-611D-0540-9687-026A0BF708FB}">
      <dgm:prSet/>
      <dgm:spPr/>
      <dgm:t>
        <a:bodyPr/>
        <a:lstStyle/>
        <a:p>
          <a:pPr>
            <a:lnSpc>
              <a:spcPct val="114000"/>
            </a:lnSpc>
            <a:spcBef>
              <a:spcPts val="600"/>
            </a:spcBef>
            <a:spcAft>
              <a:spcPts val="600"/>
            </a:spcAft>
          </a:pPr>
          <a:endParaRPr lang="en-US" sz="2000"/>
        </a:p>
      </dgm:t>
    </dgm:pt>
    <dgm:pt modelId="{B2A30276-43EF-6B4D-A728-B8D85F011B0D}">
      <dgm:prSet phldrT="[Text]" custT="1"/>
      <dgm:spPr/>
      <dgm:t>
        <a:bodyPr/>
        <a:lstStyle/>
        <a:p>
          <a:pPr>
            <a:lnSpc>
              <a:spcPct val="114000"/>
            </a:lnSpc>
            <a:spcBef>
              <a:spcPts val="600"/>
            </a:spcBef>
            <a:spcAft>
              <a:spcPts val="600"/>
            </a:spcAft>
          </a:pPr>
          <a:r>
            <a:rPr lang="en-US" sz="2000" dirty="0"/>
            <a:t>Chemical hazards</a:t>
          </a:r>
        </a:p>
      </dgm:t>
    </dgm:pt>
    <dgm:pt modelId="{7F7C9E6B-B862-B242-9DD1-BE932A7523EB}" type="parTrans" cxnId="{9D6CFBFD-FA44-1C4D-B4E3-87D638B41C92}">
      <dgm:prSet/>
      <dgm:spPr/>
      <dgm:t>
        <a:bodyPr/>
        <a:lstStyle/>
        <a:p>
          <a:pPr>
            <a:lnSpc>
              <a:spcPct val="114000"/>
            </a:lnSpc>
            <a:spcBef>
              <a:spcPts val="600"/>
            </a:spcBef>
            <a:spcAft>
              <a:spcPts val="600"/>
            </a:spcAft>
          </a:pPr>
          <a:endParaRPr lang="en-US" sz="2000"/>
        </a:p>
      </dgm:t>
    </dgm:pt>
    <dgm:pt modelId="{F27761A3-7EE0-0D4F-AB53-0E2FA7595F58}" type="sibTrans" cxnId="{9D6CFBFD-FA44-1C4D-B4E3-87D638B41C92}">
      <dgm:prSet/>
      <dgm:spPr/>
      <dgm:t>
        <a:bodyPr/>
        <a:lstStyle/>
        <a:p>
          <a:pPr>
            <a:lnSpc>
              <a:spcPct val="114000"/>
            </a:lnSpc>
            <a:spcBef>
              <a:spcPts val="600"/>
            </a:spcBef>
            <a:spcAft>
              <a:spcPts val="600"/>
            </a:spcAft>
          </a:pPr>
          <a:endParaRPr lang="en-US" sz="2000"/>
        </a:p>
      </dgm:t>
    </dgm:pt>
    <dgm:pt modelId="{BE818D3B-8225-4DCC-9B96-18E61611882C}" type="pres">
      <dgm:prSet presAssocID="{57FF6E34-CE2A-0842-B28C-AB785368E025}" presName="Name0" presStyleCnt="0">
        <dgm:presLayoutVars>
          <dgm:dir/>
          <dgm:resizeHandles val="exact"/>
        </dgm:presLayoutVars>
      </dgm:prSet>
      <dgm:spPr/>
      <dgm:t>
        <a:bodyPr/>
        <a:lstStyle/>
        <a:p>
          <a:endParaRPr lang="en-US"/>
        </a:p>
      </dgm:t>
    </dgm:pt>
    <dgm:pt modelId="{4E94C779-5143-43EB-9336-7499BD85AEC3}" type="pres">
      <dgm:prSet presAssocID="{C7DD1196-4F6C-8643-9A66-B548837779C8}" presName="node" presStyleLbl="node1" presStyleIdx="0" presStyleCnt="5">
        <dgm:presLayoutVars>
          <dgm:bulletEnabled val="1"/>
        </dgm:presLayoutVars>
      </dgm:prSet>
      <dgm:spPr/>
      <dgm:t>
        <a:bodyPr/>
        <a:lstStyle/>
        <a:p>
          <a:endParaRPr lang="en-US"/>
        </a:p>
      </dgm:t>
    </dgm:pt>
    <dgm:pt modelId="{24B9E1C7-1A3A-4742-9A88-68BBA0D43AFE}" type="pres">
      <dgm:prSet presAssocID="{B28AF206-1610-A249-8DFA-6FD68F67EF55}" presName="sibTrans" presStyleCnt="0"/>
      <dgm:spPr/>
    </dgm:pt>
    <dgm:pt modelId="{2E68C478-0400-4864-A8E5-564330A0C955}" type="pres">
      <dgm:prSet presAssocID="{24866F1A-3101-F445-B6C8-33699DD6BBE9}" presName="node" presStyleLbl="node1" presStyleIdx="1" presStyleCnt="5">
        <dgm:presLayoutVars>
          <dgm:bulletEnabled val="1"/>
        </dgm:presLayoutVars>
      </dgm:prSet>
      <dgm:spPr/>
      <dgm:t>
        <a:bodyPr/>
        <a:lstStyle/>
        <a:p>
          <a:endParaRPr lang="en-US"/>
        </a:p>
      </dgm:t>
    </dgm:pt>
    <dgm:pt modelId="{094F34E8-FF98-4745-99FF-531142A4EE86}" type="pres">
      <dgm:prSet presAssocID="{3E5921C4-8BE7-0C44-84ED-F9EB17938EF0}" presName="sibTrans" presStyleCnt="0"/>
      <dgm:spPr/>
    </dgm:pt>
    <dgm:pt modelId="{349B6387-524A-4342-B135-C6A194F6C22B}" type="pres">
      <dgm:prSet presAssocID="{21CA9971-3DF5-534E-ACB9-2A42F6714D3C}" presName="node" presStyleLbl="node1" presStyleIdx="2" presStyleCnt="5">
        <dgm:presLayoutVars>
          <dgm:bulletEnabled val="1"/>
        </dgm:presLayoutVars>
      </dgm:prSet>
      <dgm:spPr/>
      <dgm:t>
        <a:bodyPr/>
        <a:lstStyle/>
        <a:p>
          <a:endParaRPr lang="en-US"/>
        </a:p>
      </dgm:t>
    </dgm:pt>
    <dgm:pt modelId="{73CFE5B1-9082-4F54-8BD4-2EF6FEB10D5D}" type="pres">
      <dgm:prSet presAssocID="{E95C3724-C345-C042-8C55-100555842642}" presName="sibTrans" presStyleCnt="0"/>
      <dgm:spPr/>
    </dgm:pt>
    <dgm:pt modelId="{F41498FD-C844-491F-94F2-6BDB21142D6E}" type="pres">
      <dgm:prSet presAssocID="{AD2D686F-D125-8743-A104-109F718C7F2B}" presName="node" presStyleLbl="node1" presStyleIdx="3" presStyleCnt="5">
        <dgm:presLayoutVars>
          <dgm:bulletEnabled val="1"/>
        </dgm:presLayoutVars>
      </dgm:prSet>
      <dgm:spPr/>
      <dgm:t>
        <a:bodyPr/>
        <a:lstStyle/>
        <a:p>
          <a:endParaRPr lang="en-US"/>
        </a:p>
      </dgm:t>
    </dgm:pt>
    <dgm:pt modelId="{A8A11FD4-377C-484E-9654-56AEDFEF3320}" type="pres">
      <dgm:prSet presAssocID="{99789A6C-C396-DE4E-AB81-4C77E5A43E5C}" presName="sibTrans" presStyleCnt="0"/>
      <dgm:spPr/>
    </dgm:pt>
    <dgm:pt modelId="{668881D3-3B6E-4F95-AF1F-B1B0F4292790}" type="pres">
      <dgm:prSet presAssocID="{B2A30276-43EF-6B4D-A728-B8D85F011B0D}" presName="node" presStyleLbl="node1" presStyleIdx="4" presStyleCnt="5">
        <dgm:presLayoutVars>
          <dgm:bulletEnabled val="1"/>
        </dgm:presLayoutVars>
      </dgm:prSet>
      <dgm:spPr/>
      <dgm:t>
        <a:bodyPr/>
        <a:lstStyle/>
        <a:p>
          <a:endParaRPr lang="en-US"/>
        </a:p>
      </dgm:t>
    </dgm:pt>
  </dgm:ptLst>
  <dgm:cxnLst>
    <dgm:cxn modelId="{97B7EB18-E699-6C4F-833A-1467FFFE15BD}" srcId="{57FF6E34-CE2A-0842-B28C-AB785368E025}" destId="{24866F1A-3101-F445-B6C8-33699DD6BBE9}" srcOrd="1" destOrd="0" parTransId="{C49140A9-42E4-0846-9BB8-029442845375}" sibTransId="{3E5921C4-8BE7-0C44-84ED-F9EB17938EF0}"/>
    <dgm:cxn modelId="{70C030FE-24D5-4284-B7B3-9A25347E06B3}" type="presOf" srcId="{C7DD1196-4F6C-8643-9A66-B548837779C8}" destId="{4E94C779-5143-43EB-9336-7499BD85AEC3}" srcOrd="0" destOrd="0" presId="urn:microsoft.com/office/officeart/2005/8/layout/hList6"/>
    <dgm:cxn modelId="{E122F867-CD9C-1F45-8ABE-C5A46343A194}" srcId="{57FF6E34-CE2A-0842-B28C-AB785368E025}" destId="{C7DD1196-4F6C-8643-9A66-B548837779C8}" srcOrd="0" destOrd="0" parTransId="{EA37B019-1ABA-904E-A543-8B38435B62A8}" sibTransId="{B28AF206-1610-A249-8DFA-6FD68F67EF55}"/>
    <dgm:cxn modelId="{BE1BC58F-CC11-46CF-85CF-DA4C3CDC08B8}" type="presOf" srcId="{AD2D686F-D125-8743-A104-109F718C7F2B}" destId="{F41498FD-C844-491F-94F2-6BDB21142D6E}" srcOrd="0" destOrd="0" presId="urn:microsoft.com/office/officeart/2005/8/layout/hList6"/>
    <dgm:cxn modelId="{8F190FC6-B8D0-714A-AD45-D29EC09587AB}" srcId="{57FF6E34-CE2A-0842-B28C-AB785368E025}" destId="{21CA9971-3DF5-534E-ACB9-2A42F6714D3C}" srcOrd="2" destOrd="0" parTransId="{D5066992-E776-2E4D-9CB9-47CBFF8671C4}" sibTransId="{E95C3724-C345-C042-8C55-100555842642}"/>
    <dgm:cxn modelId="{EDC74583-87EE-4EE9-A6B8-DEFD64FAE31A}" type="presOf" srcId="{24866F1A-3101-F445-B6C8-33699DD6BBE9}" destId="{2E68C478-0400-4864-A8E5-564330A0C955}" srcOrd="0" destOrd="0" presId="urn:microsoft.com/office/officeart/2005/8/layout/hList6"/>
    <dgm:cxn modelId="{20C9B16E-611D-0540-9687-026A0BF708FB}" srcId="{57FF6E34-CE2A-0842-B28C-AB785368E025}" destId="{AD2D686F-D125-8743-A104-109F718C7F2B}" srcOrd="3" destOrd="0" parTransId="{3AD135AA-B08E-9B4B-9F10-750B58B02FD2}" sibTransId="{99789A6C-C396-DE4E-AB81-4C77E5A43E5C}"/>
    <dgm:cxn modelId="{9342B089-C9A5-4D54-BDC5-1AC9094A3918}" type="presOf" srcId="{B2A30276-43EF-6B4D-A728-B8D85F011B0D}" destId="{668881D3-3B6E-4F95-AF1F-B1B0F4292790}" srcOrd="0" destOrd="0" presId="urn:microsoft.com/office/officeart/2005/8/layout/hList6"/>
    <dgm:cxn modelId="{AC10FF06-39D6-4885-9A00-B922958185A9}" type="presOf" srcId="{57FF6E34-CE2A-0842-B28C-AB785368E025}" destId="{BE818D3B-8225-4DCC-9B96-18E61611882C}" srcOrd="0" destOrd="0" presId="urn:microsoft.com/office/officeart/2005/8/layout/hList6"/>
    <dgm:cxn modelId="{277026A9-EC67-4360-A465-056C8C1BB940}" type="presOf" srcId="{21CA9971-3DF5-534E-ACB9-2A42F6714D3C}" destId="{349B6387-524A-4342-B135-C6A194F6C22B}" srcOrd="0" destOrd="0" presId="urn:microsoft.com/office/officeart/2005/8/layout/hList6"/>
    <dgm:cxn modelId="{9D6CFBFD-FA44-1C4D-B4E3-87D638B41C92}" srcId="{57FF6E34-CE2A-0842-B28C-AB785368E025}" destId="{B2A30276-43EF-6B4D-A728-B8D85F011B0D}" srcOrd="4" destOrd="0" parTransId="{7F7C9E6B-B862-B242-9DD1-BE932A7523EB}" sibTransId="{F27761A3-7EE0-0D4F-AB53-0E2FA7595F58}"/>
    <dgm:cxn modelId="{30477CBB-6642-4236-B256-EABC74D5BC86}" type="presParOf" srcId="{BE818D3B-8225-4DCC-9B96-18E61611882C}" destId="{4E94C779-5143-43EB-9336-7499BD85AEC3}" srcOrd="0" destOrd="0" presId="urn:microsoft.com/office/officeart/2005/8/layout/hList6"/>
    <dgm:cxn modelId="{2473667F-E8D1-4D0D-ABED-CD39E0F93073}" type="presParOf" srcId="{BE818D3B-8225-4DCC-9B96-18E61611882C}" destId="{24B9E1C7-1A3A-4742-9A88-68BBA0D43AFE}" srcOrd="1" destOrd="0" presId="urn:microsoft.com/office/officeart/2005/8/layout/hList6"/>
    <dgm:cxn modelId="{42EA4136-810D-40E0-B8A7-9A37394942A3}" type="presParOf" srcId="{BE818D3B-8225-4DCC-9B96-18E61611882C}" destId="{2E68C478-0400-4864-A8E5-564330A0C955}" srcOrd="2" destOrd="0" presId="urn:microsoft.com/office/officeart/2005/8/layout/hList6"/>
    <dgm:cxn modelId="{E33623E6-C3D8-4121-ACAC-47AD4FADB42B}" type="presParOf" srcId="{BE818D3B-8225-4DCC-9B96-18E61611882C}" destId="{094F34E8-FF98-4745-99FF-531142A4EE86}" srcOrd="3" destOrd="0" presId="urn:microsoft.com/office/officeart/2005/8/layout/hList6"/>
    <dgm:cxn modelId="{13850AFA-D6B0-4926-991E-B6040D2754C2}" type="presParOf" srcId="{BE818D3B-8225-4DCC-9B96-18E61611882C}" destId="{349B6387-524A-4342-B135-C6A194F6C22B}" srcOrd="4" destOrd="0" presId="urn:microsoft.com/office/officeart/2005/8/layout/hList6"/>
    <dgm:cxn modelId="{DA3957D7-84F7-4058-8A20-A6F7B52A4442}" type="presParOf" srcId="{BE818D3B-8225-4DCC-9B96-18E61611882C}" destId="{73CFE5B1-9082-4F54-8BD4-2EF6FEB10D5D}" srcOrd="5" destOrd="0" presId="urn:microsoft.com/office/officeart/2005/8/layout/hList6"/>
    <dgm:cxn modelId="{15BB1E7B-9706-44DE-8B50-A7B13B06BB3F}" type="presParOf" srcId="{BE818D3B-8225-4DCC-9B96-18E61611882C}" destId="{F41498FD-C844-491F-94F2-6BDB21142D6E}" srcOrd="6" destOrd="0" presId="urn:microsoft.com/office/officeart/2005/8/layout/hList6"/>
    <dgm:cxn modelId="{D4933388-2EF9-40BF-9C01-FE4D1A53CFED}" type="presParOf" srcId="{BE818D3B-8225-4DCC-9B96-18E61611882C}" destId="{A8A11FD4-377C-484E-9654-56AEDFEF3320}" srcOrd="7" destOrd="0" presId="urn:microsoft.com/office/officeart/2005/8/layout/hList6"/>
    <dgm:cxn modelId="{30D0F124-79F3-4A14-87F1-3B1A1540E763}" type="presParOf" srcId="{BE818D3B-8225-4DCC-9B96-18E61611882C}" destId="{668881D3-3B6E-4F95-AF1F-B1B0F4292790}" srcOrd="8"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86EDB5E-F668-2648-9D46-CE0DAC4FB4DA}" type="doc">
      <dgm:prSet loTypeId="urn:microsoft.com/office/officeart/2005/8/layout/hProcess9" loCatId="" qsTypeId="urn:microsoft.com/office/officeart/2005/8/quickstyle/simple1" qsCatId="simple" csTypeId="urn:microsoft.com/office/officeart/2005/8/colors/colorful5" csCatId="colorful" phldr="1"/>
      <dgm:spPr/>
    </dgm:pt>
    <dgm:pt modelId="{F5113456-B638-F140-BABF-EA9A3CDD7A64}">
      <dgm:prSet phldrT="[Text]" custT="1"/>
      <dgm:spPr>
        <a:solidFill>
          <a:srgbClr val="458DCF"/>
        </a:solidFill>
      </dgm:spPr>
      <dgm:t>
        <a:bodyPr/>
        <a:lstStyle/>
        <a:p>
          <a:pPr>
            <a:lnSpc>
              <a:spcPct val="114000"/>
            </a:lnSpc>
            <a:spcBef>
              <a:spcPts val="600"/>
            </a:spcBef>
            <a:spcAft>
              <a:spcPts val="600"/>
            </a:spcAft>
          </a:pPr>
          <a:r>
            <a:rPr lang="en-US" sz="2000" dirty="0"/>
            <a:t>Hazard identification</a:t>
          </a:r>
        </a:p>
      </dgm:t>
    </dgm:pt>
    <dgm:pt modelId="{69DE87C2-D494-BA4B-8DA3-14A29D448DA3}" type="parTrans" cxnId="{280ECCAD-C195-DC43-9945-D5992BC8A35E}">
      <dgm:prSet/>
      <dgm:spPr/>
      <dgm:t>
        <a:bodyPr/>
        <a:lstStyle/>
        <a:p>
          <a:pPr>
            <a:lnSpc>
              <a:spcPct val="114000"/>
            </a:lnSpc>
            <a:spcBef>
              <a:spcPts val="600"/>
            </a:spcBef>
            <a:spcAft>
              <a:spcPts val="600"/>
            </a:spcAft>
          </a:pPr>
          <a:endParaRPr lang="en-US" sz="2000"/>
        </a:p>
      </dgm:t>
    </dgm:pt>
    <dgm:pt modelId="{F52E8CDE-B068-E342-ACF8-9D6DBA1D33BC}" type="sibTrans" cxnId="{280ECCAD-C195-DC43-9945-D5992BC8A35E}">
      <dgm:prSet/>
      <dgm:spPr/>
      <dgm:t>
        <a:bodyPr/>
        <a:lstStyle/>
        <a:p>
          <a:pPr>
            <a:lnSpc>
              <a:spcPct val="114000"/>
            </a:lnSpc>
            <a:spcBef>
              <a:spcPts val="600"/>
            </a:spcBef>
            <a:spcAft>
              <a:spcPts val="600"/>
            </a:spcAft>
          </a:pPr>
          <a:endParaRPr lang="en-US" sz="2000"/>
        </a:p>
      </dgm:t>
    </dgm:pt>
    <dgm:pt modelId="{57CA3F47-F3A8-DD4E-96BC-86C66F1FBF3D}">
      <dgm:prSet phldrT="[Text]" custT="1"/>
      <dgm:spPr>
        <a:solidFill>
          <a:srgbClr val="3CBE99"/>
        </a:solidFill>
      </dgm:spPr>
      <dgm:t>
        <a:bodyPr/>
        <a:lstStyle/>
        <a:p>
          <a:pPr>
            <a:lnSpc>
              <a:spcPct val="114000"/>
            </a:lnSpc>
            <a:spcBef>
              <a:spcPts val="600"/>
            </a:spcBef>
            <a:spcAft>
              <a:spcPts val="600"/>
            </a:spcAft>
          </a:pPr>
          <a:r>
            <a:rPr lang="en-US" sz="2000" dirty="0"/>
            <a:t>Risk assessment</a:t>
          </a:r>
        </a:p>
      </dgm:t>
    </dgm:pt>
    <dgm:pt modelId="{955D2330-26E5-0644-B95F-69BD5F4D0E70}" type="parTrans" cxnId="{BE5D0AA2-0D56-044F-A35D-1C8E3FD51B25}">
      <dgm:prSet/>
      <dgm:spPr/>
      <dgm:t>
        <a:bodyPr/>
        <a:lstStyle/>
        <a:p>
          <a:pPr>
            <a:lnSpc>
              <a:spcPct val="114000"/>
            </a:lnSpc>
            <a:spcBef>
              <a:spcPts val="600"/>
            </a:spcBef>
            <a:spcAft>
              <a:spcPts val="600"/>
            </a:spcAft>
          </a:pPr>
          <a:endParaRPr lang="en-US" sz="2000"/>
        </a:p>
      </dgm:t>
    </dgm:pt>
    <dgm:pt modelId="{EAE3FEF7-1BCB-E242-A808-A065183B07B2}" type="sibTrans" cxnId="{BE5D0AA2-0D56-044F-A35D-1C8E3FD51B25}">
      <dgm:prSet/>
      <dgm:spPr/>
      <dgm:t>
        <a:bodyPr/>
        <a:lstStyle/>
        <a:p>
          <a:pPr>
            <a:lnSpc>
              <a:spcPct val="114000"/>
            </a:lnSpc>
            <a:spcBef>
              <a:spcPts val="600"/>
            </a:spcBef>
            <a:spcAft>
              <a:spcPts val="600"/>
            </a:spcAft>
          </a:pPr>
          <a:endParaRPr lang="en-US" sz="2000"/>
        </a:p>
      </dgm:t>
    </dgm:pt>
    <dgm:pt modelId="{B73EAE3C-C2F4-1243-BA59-6B53756CC0C0}">
      <dgm:prSet phldrT="[Text]" custT="1"/>
      <dgm:spPr/>
      <dgm:t>
        <a:bodyPr/>
        <a:lstStyle/>
        <a:p>
          <a:pPr>
            <a:lnSpc>
              <a:spcPct val="114000"/>
            </a:lnSpc>
            <a:spcBef>
              <a:spcPts val="600"/>
            </a:spcBef>
            <a:spcAft>
              <a:spcPts val="600"/>
            </a:spcAft>
          </a:pPr>
          <a:r>
            <a:rPr lang="en-US" sz="2000" dirty="0"/>
            <a:t>Monitoring and review</a:t>
          </a:r>
        </a:p>
      </dgm:t>
    </dgm:pt>
    <dgm:pt modelId="{7AA0E73E-92F3-A04F-8829-336057FA6AF3}" type="parTrans" cxnId="{BCF4D5D7-A005-534A-8762-AF8CF24B1FE6}">
      <dgm:prSet/>
      <dgm:spPr/>
      <dgm:t>
        <a:bodyPr/>
        <a:lstStyle/>
        <a:p>
          <a:pPr>
            <a:lnSpc>
              <a:spcPct val="114000"/>
            </a:lnSpc>
            <a:spcBef>
              <a:spcPts val="600"/>
            </a:spcBef>
            <a:spcAft>
              <a:spcPts val="600"/>
            </a:spcAft>
          </a:pPr>
          <a:endParaRPr lang="en-US" sz="2000"/>
        </a:p>
      </dgm:t>
    </dgm:pt>
    <dgm:pt modelId="{0072C06D-D38C-F546-9B95-EB15783A9F22}" type="sibTrans" cxnId="{BCF4D5D7-A005-534A-8762-AF8CF24B1FE6}">
      <dgm:prSet/>
      <dgm:spPr/>
      <dgm:t>
        <a:bodyPr/>
        <a:lstStyle/>
        <a:p>
          <a:pPr>
            <a:lnSpc>
              <a:spcPct val="114000"/>
            </a:lnSpc>
            <a:spcBef>
              <a:spcPts val="600"/>
            </a:spcBef>
            <a:spcAft>
              <a:spcPts val="600"/>
            </a:spcAft>
          </a:pPr>
          <a:endParaRPr lang="en-US" sz="2000"/>
        </a:p>
      </dgm:t>
    </dgm:pt>
    <dgm:pt modelId="{43812693-BE2B-594F-A78D-E326A5B66468}">
      <dgm:prSet phldrT="[Text]" custT="1"/>
      <dgm:spPr/>
      <dgm:t>
        <a:bodyPr/>
        <a:lstStyle/>
        <a:p>
          <a:pPr>
            <a:lnSpc>
              <a:spcPct val="114000"/>
            </a:lnSpc>
            <a:spcBef>
              <a:spcPts val="600"/>
            </a:spcBef>
            <a:spcAft>
              <a:spcPts val="600"/>
            </a:spcAft>
          </a:pPr>
          <a:r>
            <a:rPr lang="en-US" sz="2000" dirty="0"/>
            <a:t>Risk control</a:t>
          </a:r>
        </a:p>
      </dgm:t>
    </dgm:pt>
    <dgm:pt modelId="{3142DF60-6867-5248-8029-FD70CC28A5C6}" type="parTrans" cxnId="{A44E32D5-F26E-9E45-8518-C37B3D8A53DA}">
      <dgm:prSet/>
      <dgm:spPr/>
      <dgm:t>
        <a:bodyPr/>
        <a:lstStyle/>
        <a:p>
          <a:pPr>
            <a:lnSpc>
              <a:spcPct val="114000"/>
            </a:lnSpc>
            <a:spcBef>
              <a:spcPts val="600"/>
            </a:spcBef>
            <a:spcAft>
              <a:spcPts val="600"/>
            </a:spcAft>
          </a:pPr>
          <a:endParaRPr lang="en-US" sz="2000"/>
        </a:p>
      </dgm:t>
    </dgm:pt>
    <dgm:pt modelId="{9F804DE1-F040-C54A-9F89-D8BEFD244B93}" type="sibTrans" cxnId="{A44E32D5-F26E-9E45-8518-C37B3D8A53DA}">
      <dgm:prSet/>
      <dgm:spPr/>
      <dgm:t>
        <a:bodyPr/>
        <a:lstStyle/>
        <a:p>
          <a:pPr>
            <a:lnSpc>
              <a:spcPct val="114000"/>
            </a:lnSpc>
            <a:spcBef>
              <a:spcPts val="600"/>
            </a:spcBef>
            <a:spcAft>
              <a:spcPts val="600"/>
            </a:spcAft>
          </a:pPr>
          <a:endParaRPr lang="en-US" sz="2000"/>
        </a:p>
      </dgm:t>
    </dgm:pt>
    <dgm:pt modelId="{03E33869-59A1-3245-BA05-BDBF72EACB90}" type="pres">
      <dgm:prSet presAssocID="{586EDB5E-F668-2648-9D46-CE0DAC4FB4DA}" presName="CompostProcess" presStyleCnt="0">
        <dgm:presLayoutVars>
          <dgm:dir/>
          <dgm:resizeHandles val="exact"/>
        </dgm:presLayoutVars>
      </dgm:prSet>
      <dgm:spPr/>
    </dgm:pt>
    <dgm:pt modelId="{AF69257C-CF15-2D4E-B448-5F74822CAC7B}" type="pres">
      <dgm:prSet presAssocID="{586EDB5E-F668-2648-9D46-CE0DAC4FB4DA}" presName="arrow" presStyleLbl="bgShp" presStyleIdx="0" presStyleCnt="1"/>
      <dgm:spPr/>
    </dgm:pt>
    <dgm:pt modelId="{CBE7FCC0-0B03-1344-8891-BF52FAF031CD}" type="pres">
      <dgm:prSet presAssocID="{586EDB5E-F668-2648-9D46-CE0DAC4FB4DA}" presName="linearProcess" presStyleCnt="0"/>
      <dgm:spPr/>
    </dgm:pt>
    <dgm:pt modelId="{DBDCE99B-6E4C-CC48-9662-346EE0C679DA}" type="pres">
      <dgm:prSet presAssocID="{F5113456-B638-F140-BABF-EA9A3CDD7A64}" presName="textNode" presStyleLbl="node1" presStyleIdx="0" presStyleCnt="4">
        <dgm:presLayoutVars>
          <dgm:bulletEnabled val="1"/>
        </dgm:presLayoutVars>
      </dgm:prSet>
      <dgm:spPr/>
      <dgm:t>
        <a:bodyPr/>
        <a:lstStyle/>
        <a:p>
          <a:endParaRPr lang="en-US"/>
        </a:p>
      </dgm:t>
    </dgm:pt>
    <dgm:pt modelId="{0EA541A0-2D52-1E43-BCD7-86C4967EDFC4}" type="pres">
      <dgm:prSet presAssocID="{F52E8CDE-B068-E342-ACF8-9D6DBA1D33BC}" presName="sibTrans" presStyleCnt="0"/>
      <dgm:spPr/>
    </dgm:pt>
    <dgm:pt modelId="{F59DCD5B-4ACA-A742-B7BD-E72F45B517D5}" type="pres">
      <dgm:prSet presAssocID="{57CA3F47-F3A8-DD4E-96BC-86C66F1FBF3D}" presName="textNode" presStyleLbl="node1" presStyleIdx="1" presStyleCnt="4">
        <dgm:presLayoutVars>
          <dgm:bulletEnabled val="1"/>
        </dgm:presLayoutVars>
      </dgm:prSet>
      <dgm:spPr/>
      <dgm:t>
        <a:bodyPr/>
        <a:lstStyle/>
        <a:p>
          <a:endParaRPr lang="en-US"/>
        </a:p>
      </dgm:t>
    </dgm:pt>
    <dgm:pt modelId="{A0DD4752-E768-D447-BCF4-9E03973A8C84}" type="pres">
      <dgm:prSet presAssocID="{EAE3FEF7-1BCB-E242-A808-A065183B07B2}" presName="sibTrans" presStyleCnt="0"/>
      <dgm:spPr/>
    </dgm:pt>
    <dgm:pt modelId="{36E74145-F168-FC4C-996B-F66345A99CDF}" type="pres">
      <dgm:prSet presAssocID="{43812693-BE2B-594F-A78D-E326A5B66468}" presName="textNode" presStyleLbl="node1" presStyleIdx="2" presStyleCnt="4">
        <dgm:presLayoutVars>
          <dgm:bulletEnabled val="1"/>
        </dgm:presLayoutVars>
      </dgm:prSet>
      <dgm:spPr/>
      <dgm:t>
        <a:bodyPr/>
        <a:lstStyle/>
        <a:p>
          <a:endParaRPr lang="en-US"/>
        </a:p>
      </dgm:t>
    </dgm:pt>
    <dgm:pt modelId="{A25B7730-13FC-0C4B-8473-53F056B0D2E7}" type="pres">
      <dgm:prSet presAssocID="{9F804DE1-F040-C54A-9F89-D8BEFD244B93}" presName="sibTrans" presStyleCnt="0"/>
      <dgm:spPr/>
    </dgm:pt>
    <dgm:pt modelId="{228FD3F3-C30C-4043-AB1C-5603F2ED3AB9}" type="pres">
      <dgm:prSet presAssocID="{B73EAE3C-C2F4-1243-BA59-6B53756CC0C0}" presName="textNode" presStyleLbl="node1" presStyleIdx="3" presStyleCnt="4">
        <dgm:presLayoutVars>
          <dgm:bulletEnabled val="1"/>
        </dgm:presLayoutVars>
      </dgm:prSet>
      <dgm:spPr/>
      <dgm:t>
        <a:bodyPr/>
        <a:lstStyle/>
        <a:p>
          <a:endParaRPr lang="en-US"/>
        </a:p>
      </dgm:t>
    </dgm:pt>
  </dgm:ptLst>
  <dgm:cxnLst>
    <dgm:cxn modelId="{BE5D0AA2-0D56-044F-A35D-1C8E3FD51B25}" srcId="{586EDB5E-F668-2648-9D46-CE0DAC4FB4DA}" destId="{57CA3F47-F3A8-DD4E-96BC-86C66F1FBF3D}" srcOrd="1" destOrd="0" parTransId="{955D2330-26E5-0644-B95F-69BD5F4D0E70}" sibTransId="{EAE3FEF7-1BCB-E242-A808-A065183B07B2}"/>
    <dgm:cxn modelId="{A44E32D5-F26E-9E45-8518-C37B3D8A53DA}" srcId="{586EDB5E-F668-2648-9D46-CE0DAC4FB4DA}" destId="{43812693-BE2B-594F-A78D-E326A5B66468}" srcOrd="2" destOrd="0" parTransId="{3142DF60-6867-5248-8029-FD70CC28A5C6}" sibTransId="{9F804DE1-F040-C54A-9F89-D8BEFD244B93}"/>
    <dgm:cxn modelId="{964A0E42-C50F-8740-B541-DCFE49345785}" type="presOf" srcId="{43812693-BE2B-594F-A78D-E326A5B66468}" destId="{36E74145-F168-FC4C-996B-F66345A99CDF}" srcOrd="0" destOrd="0" presId="urn:microsoft.com/office/officeart/2005/8/layout/hProcess9"/>
    <dgm:cxn modelId="{7592FE48-B013-B94D-904D-9FC66E069678}" type="presOf" srcId="{586EDB5E-F668-2648-9D46-CE0DAC4FB4DA}" destId="{03E33869-59A1-3245-BA05-BDBF72EACB90}" srcOrd="0" destOrd="0" presId="urn:microsoft.com/office/officeart/2005/8/layout/hProcess9"/>
    <dgm:cxn modelId="{3FB6F597-78E3-9D4A-9B7C-48CECC8E3E4F}" type="presOf" srcId="{57CA3F47-F3A8-DD4E-96BC-86C66F1FBF3D}" destId="{F59DCD5B-4ACA-A742-B7BD-E72F45B517D5}" srcOrd="0" destOrd="0" presId="urn:microsoft.com/office/officeart/2005/8/layout/hProcess9"/>
    <dgm:cxn modelId="{280ECCAD-C195-DC43-9945-D5992BC8A35E}" srcId="{586EDB5E-F668-2648-9D46-CE0DAC4FB4DA}" destId="{F5113456-B638-F140-BABF-EA9A3CDD7A64}" srcOrd="0" destOrd="0" parTransId="{69DE87C2-D494-BA4B-8DA3-14A29D448DA3}" sibTransId="{F52E8CDE-B068-E342-ACF8-9D6DBA1D33BC}"/>
    <dgm:cxn modelId="{BCF4D5D7-A005-534A-8762-AF8CF24B1FE6}" srcId="{586EDB5E-F668-2648-9D46-CE0DAC4FB4DA}" destId="{B73EAE3C-C2F4-1243-BA59-6B53756CC0C0}" srcOrd="3" destOrd="0" parTransId="{7AA0E73E-92F3-A04F-8829-336057FA6AF3}" sibTransId="{0072C06D-D38C-F546-9B95-EB15783A9F22}"/>
    <dgm:cxn modelId="{ED5B97CA-3CEE-604F-ADB1-050501AC4EB1}" type="presOf" srcId="{F5113456-B638-F140-BABF-EA9A3CDD7A64}" destId="{DBDCE99B-6E4C-CC48-9662-346EE0C679DA}" srcOrd="0" destOrd="0" presId="urn:microsoft.com/office/officeart/2005/8/layout/hProcess9"/>
    <dgm:cxn modelId="{12C3A7D1-D2F1-814E-BBC0-0E712E12D9E0}" type="presOf" srcId="{B73EAE3C-C2F4-1243-BA59-6B53756CC0C0}" destId="{228FD3F3-C30C-4043-AB1C-5603F2ED3AB9}" srcOrd="0" destOrd="0" presId="urn:microsoft.com/office/officeart/2005/8/layout/hProcess9"/>
    <dgm:cxn modelId="{0B9DBD67-87C8-A94D-B98F-315AEFD7D03F}" type="presParOf" srcId="{03E33869-59A1-3245-BA05-BDBF72EACB90}" destId="{AF69257C-CF15-2D4E-B448-5F74822CAC7B}" srcOrd="0" destOrd="0" presId="urn:microsoft.com/office/officeart/2005/8/layout/hProcess9"/>
    <dgm:cxn modelId="{00B21257-E8AA-BF44-8C64-1731A7DB8FF3}" type="presParOf" srcId="{03E33869-59A1-3245-BA05-BDBF72EACB90}" destId="{CBE7FCC0-0B03-1344-8891-BF52FAF031CD}" srcOrd="1" destOrd="0" presId="urn:microsoft.com/office/officeart/2005/8/layout/hProcess9"/>
    <dgm:cxn modelId="{FCC082D1-F03A-4044-8B36-3C2CC4432E32}" type="presParOf" srcId="{CBE7FCC0-0B03-1344-8891-BF52FAF031CD}" destId="{DBDCE99B-6E4C-CC48-9662-346EE0C679DA}" srcOrd="0" destOrd="0" presId="urn:microsoft.com/office/officeart/2005/8/layout/hProcess9"/>
    <dgm:cxn modelId="{E6CAF273-AA5E-C643-B3ED-CBA7F1428BAD}" type="presParOf" srcId="{CBE7FCC0-0B03-1344-8891-BF52FAF031CD}" destId="{0EA541A0-2D52-1E43-BCD7-86C4967EDFC4}" srcOrd="1" destOrd="0" presId="urn:microsoft.com/office/officeart/2005/8/layout/hProcess9"/>
    <dgm:cxn modelId="{16B7F4E5-6C17-F748-A4B7-3C58FA930C45}" type="presParOf" srcId="{CBE7FCC0-0B03-1344-8891-BF52FAF031CD}" destId="{F59DCD5B-4ACA-A742-B7BD-E72F45B517D5}" srcOrd="2" destOrd="0" presId="urn:microsoft.com/office/officeart/2005/8/layout/hProcess9"/>
    <dgm:cxn modelId="{5BB358D9-2501-1845-AABB-B60DEF8C68A0}" type="presParOf" srcId="{CBE7FCC0-0B03-1344-8891-BF52FAF031CD}" destId="{A0DD4752-E768-D447-BCF4-9E03973A8C84}" srcOrd="3" destOrd="0" presId="urn:microsoft.com/office/officeart/2005/8/layout/hProcess9"/>
    <dgm:cxn modelId="{F5EB8293-97DB-3642-8C49-2201557DBA93}" type="presParOf" srcId="{CBE7FCC0-0B03-1344-8891-BF52FAF031CD}" destId="{36E74145-F168-FC4C-996B-F66345A99CDF}" srcOrd="4" destOrd="0" presId="urn:microsoft.com/office/officeart/2005/8/layout/hProcess9"/>
    <dgm:cxn modelId="{DC3E1C8B-CC96-2D43-9588-918BCDA010B5}" type="presParOf" srcId="{CBE7FCC0-0B03-1344-8891-BF52FAF031CD}" destId="{A25B7730-13FC-0C4B-8473-53F056B0D2E7}" srcOrd="5" destOrd="0" presId="urn:microsoft.com/office/officeart/2005/8/layout/hProcess9"/>
    <dgm:cxn modelId="{B14D35CB-4594-C748-8DE9-C91338AEA22A}" type="presParOf" srcId="{CBE7FCC0-0B03-1344-8891-BF52FAF031CD}" destId="{228FD3F3-C30C-4043-AB1C-5603F2ED3AB9}" srcOrd="6"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22513DAF-BA91-4AA2-9137-C82576EB1344}"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AU"/>
        </a:p>
      </dgm:t>
    </dgm:pt>
    <dgm:pt modelId="{99130EAB-F8E6-4497-98DD-4F7569078AB3}">
      <dgm:prSet phldrT="[Text]" custT="1"/>
      <dgm:spPr>
        <a:solidFill>
          <a:srgbClr val="458DCF"/>
        </a:solidFill>
      </dgm:spPr>
      <dgm:t>
        <a:bodyPr/>
        <a:lstStyle/>
        <a:p>
          <a:pPr>
            <a:lnSpc>
              <a:spcPct val="114000"/>
            </a:lnSpc>
            <a:spcBef>
              <a:spcPts val="600"/>
            </a:spcBef>
            <a:spcAft>
              <a:spcPts val="600"/>
            </a:spcAft>
          </a:pPr>
          <a:r>
            <a:rPr lang="en-AU" sz="2000" dirty="0"/>
            <a:t>Substances used by clients and other staff </a:t>
          </a:r>
        </a:p>
      </dgm:t>
    </dgm:pt>
    <dgm:pt modelId="{8FE76944-A4FB-435D-8047-69E44B2A204A}" type="parTrans" cxnId="{DE7BDF9B-C011-4B28-80DE-12DD080387E2}">
      <dgm:prSet/>
      <dgm:spPr/>
      <dgm:t>
        <a:bodyPr/>
        <a:lstStyle/>
        <a:p>
          <a:pPr>
            <a:lnSpc>
              <a:spcPct val="114000"/>
            </a:lnSpc>
            <a:spcBef>
              <a:spcPts val="600"/>
            </a:spcBef>
            <a:spcAft>
              <a:spcPts val="600"/>
            </a:spcAft>
          </a:pPr>
          <a:endParaRPr lang="en-AU" sz="2000"/>
        </a:p>
      </dgm:t>
    </dgm:pt>
    <dgm:pt modelId="{900D3400-0EEB-4B2C-83D5-4AA82D01C05F}" type="sibTrans" cxnId="{DE7BDF9B-C011-4B28-80DE-12DD080387E2}">
      <dgm:prSet/>
      <dgm:spPr/>
      <dgm:t>
        <a:bodyPr/>
        <a:lstStyle/>
        <a:p>
          <a:pPr>
            <a:lnSpc>
              <a:spcPct val="114000"/>
            </a:lnSpc>
            <a:spcBef>
              <a:spcPts val="600"/>
            </a:spcBef>
            <a:spcAft>
              <a:spcPts val="600"/>
            </a:spcAft>
          </a:pPr>
          <a:endParaRPr lang="en-AU" sz="2000"/>
        </a:p>
      </dgm:t>
    </dgm:pt>
    <dgm:pt modelId="{A40760A0-CB00-404B-BFFE-689DB3960E28}">
      <dgm:prSet phldrT="[Text]" custT="1"/>
      <dgm:spPr>
        <a:solidFill>
          <a:srgbClr val="3CBE99"/>
        </a:solidFill>
      </dgm:spPr>
      <dgm:t>
        <a:bodyPr/>
        <a:lstStyle/>
        <a:p>
          <a:pPr>
            <a:lnSpc>
              <a:spcPct val="114000"/>
            </a:lnSpc>
            <a:spcBef>
              <a:spcPts val="600"/>
            </a:spcBef>
            <a:spcAft>
              <a:spcPts val="600"/>
            </a:spcAft>
          </a:pPr>
          <a:r>
            <a:rPr lang="en-AU" sz="2000" dirty="0"/>
            <a:t>Equipment used by clients and other staff </a:t>
          </a:r>
        </a:p>
      </dgm:t>
    </dgm:pt>
    <dgm:pt modelId="{C52A0120-AEF9-49D7-B04C-D89C3DA854E5}" type="parTrans" cxnId="{E1009BA4-B3B9-4DA8-AC46-165A31517652}">
      <dgm:prSet/>
      <dgm:spPr/>
      <dgm:t>
        <a:bodyPr/>
        <a:lstStyle/>
        <a:p>
          <a:pPr>
            <a:lnSpc>
              <a:spcPct val="114000"/>
            </a:lnSpc>
            <a:spcBef>
              <a:spcPts val="600"/>
            </a:spcBef>
            <a:spcAft>
              <a:spcPts val="600"/>
            </a:spcAft>
          </a:pPr>
          <a:endParaRPr lang="en-AU" sz="2000"/>
        </a:p>
      </dgm:t>
    </dgm:pt>
    <dgm:pt modelId="{71A38941-764F-405B-BB02-5349ED715B47}" type="sibTrans" cxnId="{E1009BA4-B3B9-4DA8-AC46-165A31517652}">
      <dgm:prSet/>
      <dgm:spPr/>
      <dgm:t>
        <a:bodyPr/>
        <a:lstStyle/>
        <a:p>
          <a:pPr>
            <a:lnSpc>
              <a:spcPct val="114000"/>
            </a:lnSpc>
            <a:spcBef>
              <a:spcPts val="600"/>
            </a:spcBef>
            <a:spcAft>
              <a:spcPts val="600"/>
            </a:spcAft>
          </a:pPr>
          <a:endParaRPr lang="en-AU" sz="2000"/>
        </a:p>
      </dgm:t>
    </dgm:pt>
    <dgm:pt modelId="{56552A5A-BAB2-4985-8149-1D39769A4741}">
      <dgm:prSet phldrT="[Text]" custT="1"/>
      <dgm:spPr/>
      <dgm:t>
        <a:bodyPr/>
        <a:lstStyle/>
        <a:p>
          <a:pPr>
            <a:lnSpc>
              <a:spcPct val="114000"/>
            </a:lnSpc>
            <a:spcBef>
              <a:spcPts val="600"/>
            </a:spcBef>
            <a:spcAft>
              <a:spcPts val="600"/>
            </a:spcAft>
          </a:pPr>
          <a:r>
            <a:rPr lang="en-AU" sz="2000" dirty="0"/>
            <a:t>Moveable items used by clients and other staff </a:t>
          </a:r>
        </a:p>
      </dgm:t>
    </dgm:pt>
    <dgm:pt modelId="{1AC13800-9603-4261-918C-2FC7B649BFDE}" type="parTrans" cxnId="{832CF347-109B-4031-8E1E-B5E3D5C9B269}">
      <dgm:prSet/>
      <dgm:spPr/>
      <dgm:t>
        <a:bodyPr/>
        <a:lstStyle/>
        <a:p>
          <a:pPr>
            <a:lnSpc>
              <a:spcPct val="114000"/>
            </a:lnSpc>
            <a:spcBef>
              <a:spcPts val="600"/>
            </a:spcBef>
            <a:spcAft>
              <a:spcPts val="600"/>
            </a:spcAft>
          </a:pPr>
          <a:endParaRPr lang="en-AU" sz="2000"/>
        </a:p>
      </dgm:t>
    </dgm:pt>
    <dgm:pt modelId="{1A1A12F3-9E4C-46FE-B4A7-CC55739EEF60}" type="sibTrans" cxnId="{832CF347-109B-4031-8E1E-B5E3D5C9B269}">
      <dgm:prSet/>
      <dgm:spPr/>
      <dgm:t>
        <a:bodyPr/>
        <a:lstStyle/>
        <a:p>
          <a:pPr>
            <a:lnSpc>
              <a:spcPct val="114000"/>
            </a:lnSpc>
            <a:spcBef>
              <a:spcPts val="600"/>
            </a:spcBef>
            <a:spcAft>
              <a:spcPts val="600"/>
            </a:spcAft>
          </a:pPr>
          <a:endParaRPr lang="en-AU" sz="2000"/>
        </a:p>
      </dgm:t>
    </dgm:pt>
    <dgm:pt modelId="{648FC7C8-7705-45B2-8382-04183BB01B16}">
      <dgm:prSet phldrT="[Text]" custT="1"/>
      <dgm:spPr/>
      <dgm:t>
        <a:bodyPr/>
        <a:lstStyle/>
        <a:p>
          <a:pPr>
            <a:lnSpc>
              <a:spcPct val="114000"/>
            </a:lnSpc>
            <a:spcBef>
              <a:spcPts val="600"/>
            </a:spcBef>
            <a:spcAft>
              <a:spcPts val="600"/>
            </a:spcAft>
            <a:buSzPts val="1200"/>
            <a:buFont typeface="Wingdings" panose="05000000000000000000" pitchFamily="2" charset="2"/>
            <a:buChar char=""/>
          </a:pPr>
          <a:r>
            <a:rPr lang="en-AU" sz="2000" dirty="0"/>
            <a:t>Other people</a:t>
          </a:r>
        </a:p>
      </dgm:t>
    </dgm:pt>
    <dgm:pt modelId="{E6984D8A-C8CD-4398-B02D-3E003E11C6F5}" type="parTrans" cxnId="{80515186-F54E-49F5-A553-4F686303CA82}">
      <dgm:prSet/>
      <dgm:spPr/>
      <dgm:t>
        <a:bodyPr/>
        <a:lstStyle/>
        <a:p>
          <a:pPr>
            <a:lnSpc>
              <a:spcPct val="114000"/>
            </a:lnSpc>
            <a:spcBef>
              <a:spcPts val="600"/>
            </a:spcBef>
            <a:spcAft>
              <a:spcPts val="600"/>
            </a:spcAft>
          </a:pPr>
          <a:endParaRPr lang="en-AU" sz="2000"/>
        </a:p>
      </dgm:t>
    </dgm:pt>
    <dgm:pt modelId="{DF236B38-74D6-4383-BFA5-27A6094B02D7}" type="sibTrans" cxnId="{80515186-F54E-49F5-A553-4F686303CA82}">
      <dgm:prSet/>
      <dgm:spPr/>
      <dgm:t>
        <a:bodyPr/>
        <a:lstStyle/>
        <a:p>
          <a:pPr>
            <a:lnSpc>
              <a:spcPct val="114000"/>
            </a:lnSpc>
            <a:spcBef>
              <a:spcPts val="600"/>
            </a:spcBef>
            <a:spcAft>
              <a:spcPts val="600"/>
            </a:spcAft>
          </a:pPr>
          <a:endParaRPr lang="en-AU" sz="2000"/>
        </a:p>
      </dgm:t>
    </dgm:pt>
    <dgm:pt modelId="{BBFF9197-FA0E-43F8-869B-015487B4ADAE}" type="pres">
      <dgm:prSet presAssocID="{22513DAF-BA91-4AA2-9137-C82576EB1344}" presName="diagram" presStyleCnt="0">
        <dgm:presLayoutVars>
          <dgm:dir/>
          <dgm:resizeHandles val="exact"/>
        </dgm:presLayoutVars>
      </dgm:prSet>
      <dgm:spPr/>
      <dgm:t>
        <a:bodyPr/>
        <a:lstStyle/>
        <a:p>
          <a:endParaRPr lang="en-US"/>
        </a:p>
      </dgm:t>
    </dgm:pt>
    <dgm:pt modelId="{8C58204F-8812-43DA-BC61-74011660760C}" type="pres">
      <dgm:prSet presAssocID="{99130EAB-F8E6-4497-98DD-4F7569078AB3}" presName="node" presStyleLbl="node1" presStyleIdx="0" presStyleCnt="4">
        <dgm:presLayoutVars>
          <dgm:bulletEnabled val="1"/>
        </dgm:presLayoutVars>
      </dgm:prSet>
      <dgm:spPr/>
      <dgm:t>
        <a:bodyPr/>
        <a:lstStyle/>
        <a:p>
          <a:endParaRPr lang="en-US"/>
        </a:p>
      </dgm:t>
    </dgm:pt>
    <dgm:pt modelId="{8DE5C175-9748-4C82-A861-77CD18CDEB5D}" type="pres">
      <dgm:prSet presAssocID="{900D3400-0EEB-4B2C-83D5-4AA82D01C05F}" presName="sibTrans" presStyleCnt="0"/>
      <dgm:spPr/>
    </dgm:pt>
    <dgm:pt modelId="{E3A684FA-CC64-474E-AF1A-FC05E7D0BA9A}" type="pres">
      <dgm:prSet presAssocID="{A40760A0-CB00-404B-BFFE-689DB3960E28}" presName="node" presStyleLbl="node1" presStyleIdx="1" presStyleCnt="4">
        <dgm:presLayoutVars>
          <dgm:bulletEnabled val="1"/>
        </dgm:presLayoutVars>
      </dgm:prSet>
      <dgm:spPr/>
      <dgm:t>
        <a:bodyPr/>
        <a:lstStyle/>
        <a:p>
          <a:endParaRPr lang="en-US"/>
        </a:p>
      </dgm:t>
    </dgm:pt>
    <dgm:pt modelId="{EBE0D014-5E3A-45DF-8167-D964E06A35D1}" type="pres">
      <dgm:prSet presAssocID="{71A38941-764F-405B-BB02-5349ED715B47}" presName="sibTrans" presStyleCnt="0"/>
      <dgm:spPr/>
    </dgm:pt>
    <dgm:pt modelId="{2BD7D03D-9228-4FFF-B6EC-B3E31434CD0A}" type="pres">
      <dgm:prSet presAssocID="{56552A5A-BAB2-4985-8149-1D39769A4741}" presName="node" presStyleLbl="node1" presStyleIdx="2" presStyleCnt="4">
        <dgm:presLayoutVars>
          <dgm:bulletEnabled val="1"/>
        </dgm:presLayoutVars>
      </dgm:prSet>
      <dgm:spPr/>
      <dgm:t>
        <a:bodyPr/>
        <a:lstStyle/>
        <a:p>
          <a:endParaRPr lang="en-US"/>
        </a:p>
      </dgm:t>
    </dgm:pt>
    <dgm:pt modelId="{1F6CC0CF-6EAA-4A93-A901-358340BC3FB8}" type="pres">
      <dgm:prSet presAssocID="{1A1A12F3-9E4C-46FE-B4A7-CC55739EEF60}" presName="sibTrans" presStyleCnt="0"/>
      <dgm:spPr/>
    </dgm:pt>
    <dgm:pt modelId="{ED797CC4-11E9-44B7-A883-76976AC4F167}" type="pres">
      <dgm:prSet presAssocID="{648FC7C8-7705-45B2-8382-04183BB01B16}" presName="node" presStyleLbl="node1" presStyleIdx="3" presStyleCnt="4">
        <dgm:presLayoutVars>
          <dgm:bulletEnabled val="1"/>
        </dgm:presLayoutVars>
      </dgm:prSet>
      <dgm:spPr/>
      <dgm:t>
        <a:bodyPr/>
        <a:lstStyle/>
        <a:p>
          <a:endParaRPr lang="en-US"/>
        </a:p>
      </dgm:t>
    </dgm:pt>
  </dgm:ptLst>
  <dgm:cxnLst>
    <dgm:cxn modelId="{DE7BDF9B-C011-4B28-80DE-12DD080387E2}" srcId="{22513DAF-BA91-4AA2-9137-C82576EB1344}" destId="{99130EAB-F8E6-4497-98DD-4F7569078AB3}" srcOrd="0" destOrd="0" parTransId="{8FE76944-A4FB-435D-8047-69E44B2A204A}" sibTransId="{900D3400-0EEB-4B2C-83D5-4AA82D01C05F}"/>
    <dgm:cxn modelId="{B85E15A6-2B07-40BA-B232-6026BE907A12}" type="presOf" srcId="{648FC7C8-7705-45B2-8382-04183BB01B16}" destId="{ED797CC4-11E9-44B7-A883-76976AC4F167}" srcOrd="0" destOrd="0" presId="urn:microsoft.com/office/officeart/2005/8/layout/default"/>
    <dgm:cxn modelId="{E1009BA4-B3B9-4DA8-AC46-165A31517652}" srcId="{22513DAF-BA91-4AA2-9137-C82576EB1344}" destId="{A40760A0-CB00-404B-BFFE-689DB3960E28}" srcOrd="1" destOrd="0" parTransId="{C52A0120-AEF9-49D7-B04C-D89C3DA854E5}" sibTransId="{71A38941-764F-405B-BB02-5349ED715B47}"/>
    <dgm:cxn modelId="{AC0DBA6C-EFD8-4347-BC24-B4C28B8D21C4}" type="presOf" srcId="{A40760A0-CB00-404B-BFFE-689DB3960E28}" destId="{E3A684FA-CC64-474E-AF1A-FC05E7D0BA9A}" srcOrd="0" destOrd="0" presId="urn:microsoft.com/office/officeart/2005/8/layout/default"/>
    <dgm:cxn modelId="{80515186-F54E-49F5-A553-4F686303CA82}" srcId="{22513DAF-BA91-4AA2-9137-C82576EB1344}" destId="{648FC7C8-7705-45B2-8382-04183BB01B16}" srcOrd="3" destOrd="0" parTransId="{E6984D8A-C8CD-4398-B02D-3E003E11C6F5}" sibTransId="{DF236B38-74D6-4383-BFA5-27A6094B02D7}"/>
    <dgm:cxn modelId="{B92A7439-8C8D-45CB-B0A4-5F625DC15B9A}" type="presOf" srcId="{56552A5A-BAB2-4985-8149-1D39769A4741}" destId="{2BD7D03D-9228-4FFF-B6EC-B3E31434CD0A}" srcOrd="0" destOrd="0" presId="urn:microsoft.com/office/officeart/2005/8/layout/default"/>
    <dgm:cxn modelId="{4BB07D71-61FA-4E7E-BD80-EBD6EA2C876E}" type="presOf" srcId="{99130EAB-F8E6-4497-98DD-4F7569078AB3}" destId="{8C58204F-8812-43DA-BC61-74011660760C}" srcOrd="0" destOrd="0" presId="urn:microsoft.com/office/officeart/2005/8/layout/default"/>
    <dgm:cxn modelId="{832CF347-109B-4031-8E1E-B5E3D5C9B269}" srcId="{22513DAF-BA91-4AA2-9137-C82576EB1344}" destId="{56552A5A-BAB2-4985-8149-1D39769A4741}" srcOrd="2" destOrd="0" parTransId="{1AC13800-9603-4261-918C-2FC7B649BFDE}" sibTransId="{1A1A12F3-9E4C-46FE-B4A7-CC55739EEF60}"/>
    <dgm:cxn modelId="{5662C4C9-01AB-4A06-B43E-A3E0237A3553}" type="presOf" srcId="{22513DAF-BA91-4AA2-9137-C82576EB1344}" destId="{BBFF9197-FA0E-43F8-869B-015487B4ADAE}" srcOrd="0" destOrd="0" presId="urn:microsoft.com/office/officeart/2005/8/layout/default"/>
    <dgm:cxn modelId="{A5CD506A-EAA4-44E8-A6F8-02B3BD026925}" type="presParOf" srcId="{BBFF9197-FA0E-43F8-869B-015487B4ADAE}" destId="{8C58204F-8812-43DA-BC61-74011660760C}" srcOrd="0" destOrd="0" presId="urn:microsoft.com/office/officeart/2005/8/layout/default"/>
    <dgm:cxn modelId="{CDBD7316-5934-4E48-9D93-A22D325A079E}" type="presParOf" srcId="{BBFF9197-FA0E-43F8-869B-015487B4ADAE}" destId="{8DE5C175-9748-4C82-A861-77CD18CDEB5D}" srcOrd="1" destOrd="0" presId="urn:microsoft.com/office/officeart/2005/8/layout/default"/>
    <dgm:cxn modelId="{BE2178C3-16E8-4FBB-A460-BBD8E8E51832}" type="presParOf" srcId="{BBFF9197-FA0E-43F8-869B-015487B4ADAE}" destId="{E3A684FA-CC64-474E-AF1A-FC05E7D0BA9A}" srcOrd="2" destOrd="0" presId="urn:microsoft.com/office/officeart/2005/8/layout/default"/>
    <dgm:cxn modelId="{11250C50-3782-4D23-A575-A7E3030BF7E1}" type="presParOf" srcId="{BBFF9197-FA0E-43F8-869B-015487B4ADAE}" destId="{EBE0D014-5E3A-45DF-8167-D964E06A35D1}" srcOrd="3" destOrd="0" presId="urn:microsoft.com/office/officeart/2005/8/layout/default"/>
    <dgm:cxn modelId="{6DF7ED3D-88BA-467E-8ACA-83658B61CF13}" type="presParOf" srcId="{BBFF9197-FA0E-43F8-869B-015487B4ADAE}" destId="{2BD7D03D-9228-4FFF-B6EC-B3E31434CD0A}" srcOrd="4" destOrd="0" presId="urn:microsoft.com/office/officeart/2005/8/layout/default"/>
    <dgm:cxn modelId="{E5416E71-40F4-494A-8C86-119662F379C0}" type="presParOf" srcId="{BBFF9197-FA0E-43F8-869B-015487B4ADAE}" destId="{1F6CC0CF-6EAA-4A93-A901-358340BC3FB8}" srcOrd="5" destOrd="0" presId="urn:microsoft.com/office/officeart/2005/8/layout/default"/>
    <dgm:cxn modelId="{2D8DB43E-2761-4064-B763-4EDD039CBC86}" type="presParOf" srcId="{BBFF9197-FA0E-43F8-869B-015487B4ADAE}" destId="{ED797CC4-11E9-44B7-A883-76976AC4F167}"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760B4738-0891-2649-BB56-3D3481DB1EF4}" type="doc">
      <dgm:prSet loTypeId="urn:microsoft.com/office/officeart/2005/8/layout/pyramid3" loCatId="" qsTypeId="urn:microsoft.com/office/officeart/2005/8/quickstyle/simple1" qsCatId="simple" csTypeId="urn:microsoft.com/office/officeart/2005/8/colors/colorful5" csCatId="colorful" phldr="1"/>
      <dgm:spPr/>
    </dgm:pt>
    <dgm:pt modelId="{0F20ADB0-E53E-464F-8917-A0DA037DE701}">
      <dgm:prSet phldrT="[Text]" custT="1"/>
      <dgm:spPr/>
      <dgm:t>
        <a:bodyPr/>
        <a:lstStyle/>
        <a:p>
          <a:r>
            <a:rPr lang="en-US" sz="1800" b="1">
              <a:solidFill>
                <a:schemeClr val="bg1"/>
              </a:solidFill>
            </a:rPr>
            <a:t>Elimination</a:t>
          </a:r>
        </a:p>
      </dgm:t>
    </dgm:pt>
    <dgm:pt modelId="{1544A290-EBB2-104F-9B55-800D703358FB}" type="parTrans" cxnId="{19274FAC-4FD6-7E49-BF38-4B13F0B3B22C}">
      <dgm:prSet/>
      <dgm:spPr/>
      <dgm:t>
        <a:bodyPr/>
        <a:lstStyle/>
        <a:p>
          <a:endParaRPr lang="en-US">
            <a:solidFill>
              <a:schemeClr val="tx1">
                <a:lumMod val="75000"/>
                <a:lumOff val="25000"/>
              </a:schemeClr>
            </a:solidFill>
          </a:endParaRPr>
        </a:p>
      </dgm:t>
    </dgm:pt>
    <dgm:pt modelId="{423FFBF0-15DF-8D45-B24C-FFD337AD9608}" type="sibTrans" cxnId="{19274FAC-4FD6-7E49-BF38-4B13F0B3B22C}">
      <dgm:prSet/>
      <dgm:spPr/>
      <dgm:t>
        <a:bodyPr/>
        <a:lstStyle/>
        <a:p>
          <a:endParaRPr lang="en-US">
            <a:solidFill>
              <a:schemeClr val="tx1">
                <a:lumMod val="75000"/>
                <a:lumOff val="25000"/>
              </a:schemeClr>
            </a:solidFill>
          </a:endParaRPr>
        </a:p>
      </dgm:t>
    </dgm:pt>
    <dgm:pt modelId="{4E6FFA9C-980B-4C49-96AD-AC2E641F9319}">
      <dgm:prSet phldrT="[Text]" custT="1"/>
      <dgm:spPr/>
      <dgm:t>
        <a:bodyPr/>
        <a:lstStyle/>
        <a:p>
          <a:r>
            <a:rPr lang="en-US" sz="1800" b="1">
              <a:solidFill>
                <a:schemeClr val="bg1"/>
              </a:solidFill>
            </a:rPr>
            <a:t>Substitution</a:t>
          </a:r>
        </a:p>
      </dgm:t>
    </dgm:pt>
    <dgm:pt modelId="{46FD9707-88DD-7742-BBC0-CF67E83B8086}" type="parTrans" cxnId="{8268C808-E2F1-E84A-89D9-C86F27DD1665}">
      <dgm:prSet/>
      <dgm:spPr/>
      <dgm:t>
        <a:bodyPr/>
        <a:lstStyle/>
        <a:p>
          <a:endParaRPr lang="en-US">
            <a:solidFill>
              <a:schemeClr val="tx1">
                <a:lumMod val="75000"/>
                <a:lumOff val="25000"/>
              </a:schemeClr>
            </a:solidFill>
          </a:endParaRPr>
        </a:p>
      </dgm:t>
    </dgm:pt>
    <dgm:pt modelId="{CF24820C-AE10-CB45-A413-E145A309DBEA}" type="sibTrans" cxnId="{8268C808-E2F1-E84A-89D9-C86F27DD1665}">
      <dgm:prSet/>
      <dgm:spPr/>
      <dgm:t>
        <a:bodyPr/>
        <a:lstStyle/>
        <a:p>
          <a:endParaRPr lang="en-US">
            <a:solidFill>
              <a:schemeClr val="tx1">
                <a:lumMod val="75000"/>
                <a:lumOff val="25000"/>
              </a:schemeClr>
            </a:solidFill>
          </a:endParaRPr>
        </a:p>
      </dgm:t>
    </dgm:pt>
    <dgm:pt modelId="{FE02B066-8578-594A-A9DD-0BB8A2CD7E82}">
      <dgm:prSet phldrT="[Text]" custT="1"/>
      <dgm:spPr/>
      <dgm:t>
        <a:bodyPr/>
        <a:lstStyle/>
        <a:p>
          <a:r>
            <a:rPr lang="en-US" sz="1800" b="1">
              <a:solidFill>
                <a:schemeClr val="bg1"/>
              </a:solidFill>
            </a:rPr>
            <a:t>Engineering controls</a:t>
          </a:r>
        </a:p>
      </dgm:t>
    </dgm:pt>
    <dgm:pt modelId="{4B1CB460-E320-894F-AE2F-2341175E05CD}" type="parTrans" cxnId="{53522B65-FCD1-B543-9696-00A3C9D99A3E}">
      <dgm:prSet/>
      <dgm:spPr/>
      <dgm:t>
        <a:bodyPr/>
        <a:lstStyle/>
        <a:p>
          <a:endParaRPr lang="en-US">
            <a:solidFill>
              <a:schemeClr val="tx1">
                <a:lumMod val="75000"/>
                <a:lumOff val="25000"/>
              </a:schemeClr>
            </a:solidFill>
          </a:endParaRPr>
        </a:p>
      </dgm:t>
    </dgm:pt>
    <dgm:pt modelId="{3632CBE1-374E-1A41-BA15-1AC185269AB6}" type="sibTrans" cxnId="{53522B65-FCD1-B543-9696-00A3C9D99A3E}">
      <dgm:prSet/>
      <dgm:spPr/>
      <dgm:t>
        <a:bodyPr/>
        <a:lstStyle/>
        <a:p>
          <a:endParaRPr lang="en-US">
            <a:solidFill>
              <a:schemeClr val="tx1">
                <a:lumMod val="75000"/>
                <a:lumOff val="25000"/>
              </a:schemeClr>
            </a:solidFill>
          </a:endParaRPr>
        </a:p>
      </dgm:t>
    </dgm:pt>
    <dgm:pt modelId="{4059C987-1B58-EF43-9D88-5C40D6ABC07A}">
      <dgm:prSet phldrT="[Text]" custT="1"/>
      <dgm:spPr/>
      <dgm:t>
        <a:bodyPr/>
        <a:lstStyle/>
        <a:p>
          <a:r>
            <a:rPr lang="en-US" sz="1800" b="1">
              <a:solidFill>
                <a:schemeClr val="bg1"/>
              </a:solidFill>
            </a:rPr>
            <a:t>Administration controls</a:t>
          </a:r>
        </a:p>
      </dgm:t>
    </dgm:pt>
    <dgm:pt modelId="{86BA7AB3-87AF-D74E-9DE9-66F1F93DC7C3}" type="parTrans" cxnId="{887CD01B-EEB6-7649-B476-FF3F7F2C2C0A}">
      <dgm:prSet/>
      <dgm:spPr/>
      <dgm:t>
        <a:bodyPr/>
        <a:lstStyle/>
        <a:p>
          <a:endParaRPr lang="en-US">
            <a:solidFill>
              <a:schemeClr val="tx1">
                <a:lumMod val="75000"/>
                <a:lumOff val="25000"/>
              </a:schemeClr>
            </a:solidFill>
          </a:endParaRPr>
        </a:p>
      </dgm:t>
    </dgm:pt>
    <dgm:pt modelId="{F71200C1-6159-E842-953E-D84FA1FB59A1}" type="sibTrans" cxnId="{887CD01B-EEB6-7649-B476-FF3F7F2C2C0A}">
      <dgm:prSet/>
      <dgm:spPr/>
      <dgm:t>
        <a:bodyPr/>
        <a:lstStyle/>
        <a:p>
          <a:endParaRPr lang="en-US">
            <a:solidFill>
              <a:schemeClr val="tx1">
                <a:lumMod val="75000"/>
                <a:lumOff val="25000"/>
              </a:schemeClr>
            </a:solidFill>
          </a:endParaRPr>
        </a:p>
      </dgm:t>
    </dgm:pt>
    <dgm:pt modelId="{F1603B8D-4678-C34A-AE95-7711851FEABA}">
      <dgm:prSet phldrT="[Text]" custT="1"/>
      <dgm:spPr/>
      <dgm:t>
        <a:bodyPr anchor="ctr"/>
        <a:lstStyle/>
        <a:p>
          <a:pPr>
            <a:spcBef>
              <a:spcPts val="600"/>
            </a:spcBef>
            <a:spcAft>
              <a:spcPts val="600"/>
            </a:spcAft>
          </a:pPr>
          <a:r>
            <a:rPr lang="en-US" sz="1800">
              <a:solidFill>
                <a:schemeClr val="tx1">
                  <a:lumMod val="75000"/>
                  <a:lumOff val="25000"/>
                </a:schemeClr>
              </a:solidFill>
            </a:rPr>
            <a:t>Removing an existing hazard</a:t>
          </a:r>
        </a:p>
      </dgm:t>
    </dgm:pt>
    <dgm:pt modelId="{F79AC6F4-E835-7E4D-89E3-8E5108CA40A1}" type="parTrans" cxnId="{744F1804-5E6F-C34A-A1FB-533D91DCF4BF}">
      <dgm:prSet/>
      <dgm:spPr/>
      <dgm:t>
        <a:bodyPr/>
        <a:lstStyle/>
        <a:p>
          <a:endParaRPr lang="en-US">
            <a:solidFill>
              <a:schemeClr val="tx1">
                <a:lumMod val="75000"/>
                <a:lumOff val="25000"/>
              </a:schemeClr>
            </a:solidFill>
          </a:endParaRPr>
        </a:p>
      </dgm:t>
    </dgm:pt>
    <dgm:pt modelId="{D8FC1973-4842-284A-87EA-869814467C3B}" type="sibTrans" cxnId="{744F1804-5E6F-C34A-A1FB-533D91DCF4BF}">
      <dgm:prSet/>
      <dgm:spPr/>
      <dgm:t>
        <a:bodyPr/>
        <a:lstStyle/>
        <a:p>
          <a:endParaRPr lang="en-US">
            <a:solidFill>
              <a:schemeClr val="tx1">
                <a:lumMod val="75000"/>
                <a:lumOff val="25000"/>
              </a:schemeClr>
            </a:solidFill>
          </a:endParaRPr>
        </a:p>
      </dgm:t>
    </dgm:pt>
    <dgm:pt modelId="{B189FB9D-BE84-6F4A-9158-055363E677CD}">
      <dgm:prSet phldrT="[Text]" custT="1"/>
      <dgm:spPr/>
      <dgm:t>
        <a:bodyPr anchor="ctr"/>
        <a:lstStyle/>
        <a:p>
          <a:pPr>
            <a:spcBef>
              <a:spcPts val="600"/>
            </a:spcBef>
            <a:spcAft>
              <a:spcPts val="600"/>
            </a:spcAft>
          </a:pPr>
          <a:r>
            <a:rPr lang="en-US" sz="1800">
              <a:solidFill>
                <a:schemeClr val="tx1">
                  <a:lumMod val="75000"/>
                  <a:lumOff val="25000"/>
                </a:schemeClr>
              </a:solidFill>
            </a:rPr>
            <a:t> Replace the hazard with something safer</a:t>
          </a:r>
        </a:p>
      </dgm:t>
    </dgm:pt>
    <dgm:pt modelId="{30484EF6-62C8-A847-BA01-ED32D87D8191}" type="parTrans" cxnId="{120B2A03-29CC-4444-A6E2-7D489E1A6ADB}">
      <dgm:prSet/>
      <dgm:spPr/>
      <dgm:t>
        <a:bodyPr/>
        <a:lstStyle/>
        <a:p>
          <a:endParaRPr lang="en-US">
            <a:solidFill>
              <a:schemeClr val="tx1">
                <a:lumMod val="75000"/>
                <a:lumOff val="25000"/>
              </a:schemeClr>
            </a:solidFill>
          </a:endParaRPr>
        </a:p>
      </dgm:t>
    </dgm:pt>
    <dgm:pt modelId="{350134BB-DE15-C24D-8925-A4C5AC3663C8}" type="sibTrans" cxnId="{120B2A03-29CC-4444-A6E2-7D489E1A6ADB}">
      <dgm:prSet/>
      <dgm:spPr/>
      <dgm:t>
        <a:bodyPr/>
        <a:lstStyle/>
        <a:p>
          <a:endParaRPr lang="en-US">
            <a:solidFill>
              <a:schemeClr val="tx1">
                <a:lumMod val="75000"/>
                <a:lumOff val="25000"/>
              </a:schemeClr>
            </a:solidFill>
          </a:endParaRPr>
        </a:p>
      </dgm:t>
    </dgm:pt>
    <dgm:pt modelId="{9F8110F7-059B-F54E-9FAE-8A38E1A96A1E}">
      <dgm:prSet phldrT="[Text]" custT="1"/>
      <dgm:spPr/>
      <dgm:t>
        <a:bodyPr anchor="ctr"/>
        <a:lstStyle/>
        <a:p>
          <a:pPr algn="l">
            <a:spcBef>
              <a:spcPts val="600"/>
            </a:spcBef>
            <a:spcAft>
              <a:spcPts val="600"/>
            </a:spcAft>
          </a:pPr>
          <a:r>
            <a:rPr lang="en-US" sz="1800">
              <a:solidFill>
                <a:schemeClr val="tx1">
                  <a:lumMod val="75000"/>
                  <a:lumOff val="25000"/>
                </a:schemeClr>
              </a:solidFill>
            </a:rPr>
            <a:t> Use mechanical devices or processes to  </a:t>
          </a:r>
          <a:r>
            <a:rPr lang="en-US" sz="1800" err="1">
              <a:solidFill>
                <a:schemeClr val="tx1">
                  <a:lumMod val="75000"/>
                  <a:lumOff val="25000"/>
                </a:schemeClr>
              </a:solidFill>
            </a:rPr>
            <a:t>minimise</a:t>
          </a:r>
          <a:r>
            <a:rPr lang="en-US" sz="1800">
              <a:solidFill>
                <a:schemeClr val="tx1">
                  <a:lumMod val="75000"/>
                  <a:lumOff val="25000"/>
                </a:schemeClr>
              </a:solidFill>
            </a:rPr>
            <a:t> exposure to a hazard</a:t>
          </a:r>
        </a:p>
      </dgm:t>
    </dgm:pt>
    <dgm:pt modelId="{1F1E40DA-602A-FB42-A7A5-B8BEFBBF961E}" type="parTrans" cxnId="{C65F518A-9DC7-1D46-9490-782163C1CFBF}">
      <dgm:prSet/>
      <dgm:spPr/>
      <dgm:t>
        <a:bodyPr/>
        <a:lstStyle/>
        <a:p>
          <a:endParaRPr lang="en-US">
            <a:solidFill>
              <a:schemeClr val="tx1">
                <a:lumMod val="75000"/>
                <a:lumOff val="25000"/>
              </a:schemeClr>
            </a:solidFill>
          </a:endParaRPr>
        </a:p>
      </dgm:t>
    </dgm:pt>
    <dgm:pt modelId="{872A5CC9-7E97-5640-B17C-D89A1E129BDB}" type="sibTrans" cxnId="{C65F518A-9DC7-1D46-9490-782163C1CFBF}">
      <dgm:prSet/>
      <dgm:spPr/>
      <dgm:t>
        <a:bodyPr/>
        <a:lstStyle/>
        <a:p>
          <a:endParaRPr lang="en-US">
            <a:solidFill>
              <a:schemeClr val="tx1">
                <a:lumMod val="75000"/>
                <a:lumOff val="25000"/>
              </a:schemeClr>
            </a:solidFill>
          </a:endParaRPr>
        </a:p>
      </dgm:t>
    </dgm:pt>
    <dgm:pt modelId="{B32B9441-86D0-B64D-A0C0-53A6B53BAB1A}">
      <dgm:prSet phldrT="[Text]" custT="1"/>
      <dgm:spPr/>
      <dgm:t>
        <a:bodyPr anchor="ctr"/>
        <a:lstStyle/>
        <a:p>
          <a:pPr>
            <a:lnSpc>
              <a:spcPct val="90000"/>
            </a:lnSpc>
            <a:spcBef>
              <a:spcPts val="600"/>
            </a:spcBef>
            <a:spcAft>
              <a:spcPts val="600"/>
            </a:spcAft>
          </a:pPr>
          <a:r>
            <a:rPr lang="en-US" sz="1800">
              <a:solidFill>
                <a:schemeClr val="tx1">
                  <a:lumMod val="75000"/>
                  <a:lumOff val="25000"/>
                </a:schemeClr>
              </a:solidFill>
            </a:rPr>
            <a:t> Work methods or procedures that are designed to </a:t>
          </a:r>
          <a:r>
            <a:rPr lang="en-US" sz="1800" err="1">
              <a:solidFill>
                <a:schemeClr val="tx1">
                  <a:lumMod val="75000"/>
                  <a:lumOff val="25000"/>
                </a:schemeClr>
              </a:solidFill>
            </a:rPr>
            <a:t>minimise</a:t>
          </a:r>
          <a:r>
            <a:rPr lang="en-US" sz="1800">
              <a:solidFill>
                <a:schemeClr val="tx1">
                  <a:lumMod val="75000"/>
                  <a:lumOff val="25000"/>
                </a:schemeClr>
              </a:solidFill>
            </a:rPr>
            <a:t> exposure to a hazard</a:t>
          </a:r>
        </a:p>
      </dgm:t>
    </dgm:pt>
    <dgm:pt modelId="{1B3C8BC8-48DA-9440-A3D5-B7CDA4F2BD0F}" type="parTrans" cxnId="{206D873D-3C64-D545-B5E5-D1180FA3E00C}">
      <dgm:prSet/>
      <dgm:spPr/>
      <dgm:t>
        <a:bodyPr/>
        <a:lstStyle/>
        <a:p>
          <a:endParaRPr lang="en-US">
            <a:solidFill>
              <a:schemeClr val="tx1">
                <a:lumMod val="75000"/>
                <a:lumOff val="25000"/>
              </a:schemeClr>
            </a:solidFill>
          </a:endParaRPr>
        </a:p>
      </dgm:t>
    </dgm:pt>
    <dgm:pt modelId="{EE5F2F11-85A8-8840-8A10-5717195148FE}" type="sibTrans" cxnId="{206D873D-3C64-D545-B5E5-D1180FA3E00C}">
      <dgm:prSet/>
      <dgm:spPr/>
      <dgm:t>
        <a:bodyPr/>
        <a:lstStyle/>
        <a:p>
          <a:endParaRPr lang="en-US">
            <a:solidFill>
              <a:schemeClr val="tx1">
                <a:lumMod val="75000"/>
                <a:lumOff val="25000"/>
              </a:schemeClr>
            </a:solidFill>
          </a:endParaRPr>
        </a:p>
      </dgm:t>
    </dgm:pt>
    <dgm:pt modelId="{9A12D8AD-60D2-D34E-BDEC-7A28502734DD}">
      <dgm:prSet phldrT="[Text]" custT="1"/>
      <dgm:spPr/>
      <dgm:t>
        <a:bodyPr/>
        <a:lstStyle/>
        <a:p>
          <a:r>
            <a:rPr lang="en-US" sz="1800" b="1">
              <a:solidFill>
                <a:schemeClr val="bg1"/>
              </a:solidFill>
            </a:rPr>
            <a:t>PPE</a:t>
          </a:r>
        </a:p>
      </dgm:t>
    </dgm:pt>
    <dgm:pt modelId="{167389BD-7573-2F40-92AB-C9557444E7E0}" type="parTrans" cxnId="{0FCA37E8-4D07-4E41-9DF8-736DD193F4DB}">
      <dgm:prSet/>
      <dgm:spPr/>
      <dgm:t>
        <a:bodyPr/>
        <a:lstStyle/>
        <a:p>
          <a:endParaRPr lang="en-US">
            <a:solidFill>
              <a:schemeClr val="tx1">
                <a:lumMod val="75000"/>
                <a:lumOff val="25000"/>
              </a:schemeClr>
            </a:solidFill>
          </a:endParaRPr>
        </a:p>
      </dgm:t>
    </dgm:pt>
    <dgm:pt modelId="{05A65C86-E0B2-014C-A89C-2BE6ECB86AA6}" type="sibTrans" cxnId="{0FCA37E8-4D07-4E41-9DF8-736DD193F4DB}">
      <dgm:prSet/>
      <dgm:spPr/>
      <dgm:t>
        <a:bodyPr/>
        <a:lstStyle/>
        <a:p>
          <a:endParaRPr lang="en-US">
            <a:solidFill>
              <a:schemeClr val="tx1">
                <a:lumMod val="75000"/>
                <a:lumOff val="25000"/>
              </a:schemeClr>
            </a:solidFill>
          </a:endParaRPr>
        </a:p>
      </dgm:t>
    </dgm:pt>
    <dgm:pt modelId="{05355177-6335-6748-800C-DA8BB9BEC0D6}">
      <dgm:prSet phldrT="[Text]" custT="1"/>
      <dgm:spPr/>
      <dgm:t>
        <a:bodyPr anchor="ctr"/>
        <a:lstStyle/>
        <a:p>
          <a:pPr>
            <a:spcBef>
              <a:spcPts val="600"/>
            </a:spcBef>
            <a:spcAft>
              <a:spcPts val="600"/>
            </a:spcAft>
          </a:pPr>
          <a:r>
            <a:rPr lang="en-US" sz="1800">
              <a:solidFill>
                <a:schemeClr val="tx1">
                  <a:lumMod val="75000"/>
                  <a:lumOff val="25000"/>
                </a:schemeClr>
              </a:solidFill>
            </a:rPr>
            <a:t> Protect the person with the use of suitable Personal Protective Equipment</a:t>
          </a:r>
        </a:p>
      </dgm:t>
    </dgm:pt>
    <dgm:pt modelId="{D4DC7910-1FD1-F14D-B27A-958DC43568AE}" type="parTrans" cxnId="{523CEAD6-A1A9-9D4F-9221-AAD648F4C0D2}">
      <dgm:prSet/>
      <dgm:spPr/>
      <dgm:t>
        <a:bodyPr/>
        <a:lstStyle/>
        <a:p>
          <a:endParaRPr lang="en-US">
            <a:solidFill>
              <a:schemeClr val="tx1">
                <a:lumMod val="75000"/>
                <a:lumOff val="25000"/>
              </a:schemeClr>
            </a:solidFill>
          </a:endParaRPr>
        </a:p>
      </dgm:t>
    </dgm:pt>
    <dgm:pt modelId="{476BE5F0-3D54-1044-A152-4CA1CC64FE90}" type="sibTrans" cxnId="{523CEAD6-A1A9-9D4F-9221-AAD648F4C0D2}">
      <dgm:prSet/>
      <dgm:spPr/>
      <dgm:t>
        <a:bodyPr/>
        <a:lstStyle/>
        <a:p>
          <a:endParaRPr lang="en-US">
            <a:solidFill>
              <a:schemeClr val="tx1">
                <a:lumMod val="75000"/>
                <a:lumOff val="25000"/>
              </a:schemeClr>
            </a:solidFill>
          </a:endParaRPr>
        </a:p>
      </dgm:t>
    </dgm:pt>
    <dgm:pt modelId="{7E673D7F-4FD8-445F-A31B-F35100C38765}">
      <dgm:prSet phldrT="[Text]" custT="1"/>
      <dgm:spPr/>
      <dgm:t>
        <a:bodyPr/>
        <a:lstStyle/>
        <a:p>
          <a:r>
            <a:rPr lang="en-US" sz="1800" b="1">
              <a:solidFill>
                <a:schemeClr val="bg1"/>
              </a:solidFill>
            </a:rPr>
            <a:t>Isolation</a:t>
          </a:r>
        </a:p>
      </dgm:t>
    </dgm:pt>
    <dgm:pt modelId="{99745E98-986F-46A8-9A5E-25F4B927B0DC}" type="parTrans" cxnId="{31AA6D89-0A25-43E3-9AEC-D207932B7E14}">
      <dgm:prSet/>
      <dgm:spPr/>
      <dgm:t>
        <a:bodyPr/>
        <a:lstStyle/>
        <a:p>
          <a:endParaRPr lang="en-US">
            <a:solidFill>
              <a:schemeClr val="tx1">
                <a:lumMod val="75000"/>
                <a:lumOff val="25000"/>
              </a:schemeClr>
            </a:solidFill>
          </a:endParaRPr>
        </a:p>
      </dgm:t>
    </dgm:pt>
    <dgm:pt modelId="{06CAD99D-D2AB-46D7-85FA-9FD179CD1ED7}" type="sibTrans" cxnId="{31AA6D89-0A25-43E3-9AEC-D207932B7E14}">
      <dgm:prSet/>
      <dgm:spPr/>
      <dgm:t>
        <a:bodyPr/>
        <a:lstStyle/>
        <a:p>
          <a:endParaRPr lang="en-US">
            <a:solidFill>
              <a:schemeClr val="tx1">
                <a:lumMod val="75000"/>
                <a:lumOff val="25000"/>
              </a:schemeClr>
            </a:solidFill>
          </a:endParaRPr>
        </a:p>
      </dgm:t>
    </dgm:pt>
    <dgm:pt modelId="{7D1D3A87-20F5-4B43-9DDD-53B5EB1883D7}">
      <dgm:prSet phldrT="[Text]" custT="1"/>
      <dgm:spPr/>
      <dgm:t>
        <a:bodyPr anchor="ctr"/>
        <a:lstStyle/>
        <a:p>
          <a:pPr>
            <a:spcBef>
              <a:spcPts val="600"/>
            </a:spcBef>
            <a:spcAft>
              <a:spcPts val="600"/>
            </a:spcAft>
          </a:pPr>
          <a:r>
            <a:rPr lang="en-US" sz="1800" b="0">
              <a:solidFill>
                <a:schemeClr val="tx1">
                  <a:lumMod val="75000"/>
                  <a:lumOff val="25000"/>
                </a:schemeClr>
              </a:solidFill>
            </a:rPr>
            <a:t> Isolate the hazard from people</a:t>
          </a:r>
        </a:p>
      </dgm:t>
    </dgm:pt>
    <dgm:pt modelId="{FA7A0397-5F99-4BDF-B4AE-B35F1A58396A}" type="parTrans" cxnId="{C11B69F0-6760-40BA-A975-DF779F8E7F8C}">
      <dgm:prSet/>
      <dgm:spPr/>
      <dgm:t>
        <a:bodyPr/>
        <a:lstStyle/>
        <a:p>
          <a:endParaRPr lang="en-US">
            <a:solidFill>
              <a:schemeClr val="tx1">
                <a:lumMod val="75000"/>
                <a:lumOff val="25000"/>
              </a:schemeClr>
            </a:solidFill>
          </a:endParaRPr>
        </a:p>
      </dgm:t>
    </dgm:pt>
    <dgm:pt modelId="{323FEF6A-BC2A-46C8-992F-9FEDCB293062}" type="sibTrans" cxnId="{C11B69F0-6760-40BA-A975-DF779F8E7F8C}">
      <dgm:prSet/>
      <dgm:spPr/>
      <dgm:t>
        <a:bodyPr/>
        <a:lstStyle/>
        <a:p>
          <a:endParaRPr lang="en-US">
            <a:solidFill>
              <a:schemeClr val="tx1">
                <a:lumMod val="75000"/>
                <a:lumOff val="25000"/>
              </a:schemeClr>
            </a:solidFill>
          </a:endParaRPr>
        </a:p>
      </dgm:t>
    </dgm:pt>
    <dgm:pt modelId="{22EC8194-75B5-924B-92EB-0989A2BD8605}" type="pres">
      <dgm:prSet presAssocID="{760B4738-0891-2649-BB56-3D3481DB1EF4}" presName="Name0" presStyleCnt="0">
        <dgm:presLayoutVars>
          <dgm:dir/>
          <dgm:animLvl val="lvl"/>
          <dgm:resizeHandles val="exact"/>
        </dgm:presLayoutVars>
      </dgm:prSet>
      <dgm:spPr/>
    </dgm:pt>
    <dgm:pt modelId="{33DF9277-BE4B-6C4C-B531-39B4208650A3}" type="pres">
      <dgm:prSet presAssocID="{0F20ADB0-E53E-464F-8917-A0DA037DE701}" presName="Name8" presStyleCnt="0"/>
      <dgm:spPr/>
    </dgm:pt>
    <dgm:pt modelId="{9437C8F7-B9C9-48DC-BA63-A1C674F79FB1}" type="pres">
      <dgm:prSet presAssocID="{0F20ADB0-E53E-464F-8917-A0DA037DE701}" presName="acctBkgd" presStyleLbl="alignAcc1" presStyleIdx="0" presStyleCnt="6"/>
      <dgm:spPr/>
      <dgm:t>
        <a:bodyPr/>
        <a:lstStyle/>
        <a:p>
          <a:endParaRPr lang="en-US"/>
        </a:p>
      </dgm:t>
    </dgm:pt>
    <dgm:pt modelId="{80CEC2D0-9CE1-46C9-950B-C20A331D628A}" type="pres">
      <dgm:prSet presAssocID="{0F20ADB0-E53E-464F-8917-A0DA037DE701}" presName="acctTx" presStyleLbl="alignAcc1" presStyleIdx="0" presStyleCnt="6">
        <dgm:presLayoutVars>
          <dgm:bulletEnabled val="1"/>
        </dgm:presLayoutVars>
      </dgm:prSet>
      <dgm:spPr/>
      <dgm:t>
        <a:bodyPr/>
        <a:lstStyle/>
        <a:p>
          <a:endParaRPr lang="en-US"/>
        </a:p>
      </dgm:t>
    </dgm:pt>
    <dgm:pt modelId="{30E31C02-358A-0748-A344-158EC19B14DB}" type="pres">
      <dgm:prSet presAssocID="{0F20ADB0-E53E-464F-8917-A0DA037DE701}" presName="level" presStyleLbl="node1" presStyleIdx="0" presStyleCnt="6">
        <dgm:presLayoutVars>
          <dgm:chMax val="1"/>
          <dgm:bulletEnabled val="1"/>
        </dgm:presLayoutVars>
      </dgm:prSet>
      <dgm:spPr/>
      <dgm:t>
        <a:bodyPr/>
        <a:lstStyle/>
        <a:p>
          <a:endParaRPr lang="en-US"/>
        </a:p>
      </dgm:t>
    </dgm:pt>
    <dgm:pt modelId="{36AF82FD-510D-1340-9DB5-463B0D84BF27}" type="pres">
      <dgm:prSet presAssocID="{0F20ADB0-E53E-464F-8917-A0DA037DE701}" presName="levelTx" presStyleLbl="revTx" presStyleIdx="0" presStyleCnt="0">
        <dgm:presLayoutVars>
          <dgm:chMax val="1"/>
          <dgm:bulletEnabled val="1"/>
        </dgm:presLayoutVars>
      </dgm:prSet>
      <dgm:spPr/>
      <dgm:t>
        <a:bodyPr/>
        <a:lstStyle/>
        <a:p>
          <a:endParaRPr lang="en-US"/>
        </a:p>
      </dgm:t>
    </dgm:pt>
    <dgm:pt modelId="{ED7D48ED-D4B0-494E-9A89-1AB9873ED311}" type="pres">
      <dgm:prSet presAssocID="{4E6FFA9C-980B-4C49-96AD-AC2E641F9319}" presName="Name8" presStyleCnt="0"/>
      <dgm:spPr/>
    </dgm:pt>
    <dgm:pt modelId="{11633365-5EB8-0149-A770-D039B31FB98A}" type="pres">
      <dgm:prSet presAssocID="{4E6FFA9C-980B-4C49-96AD-AC2E641F9319}" presName="acctBkgd" presStyleLbl="alignAcc1" presStyleIdx="1" presStyleCnt="6"/>
      <dgm:spPr/>
      <dgm:t>
        <a:bodyPr/>
        <a:lstStyle/>
        <a:p>
          <a:endParaRPr lang="en-US"/>
        </a:p>
      </dgm:t>
    </dgm:pt>
    <dgm:pt modelId="{A914921E-823A-F647-8247-00F56178C5A7}" type="pres">
      <dgm:prSet presAssocID="{4E6FFA9C-980B-4C49-96AD-AC2E641F9319}" presName="acctTx" presStyleLbl="alignAcc1" presStyleIdx="1" presStyleCnt="6">
        <dgm:presLayoutVars>
          <dgm:bulletEnabled val="1"/>
        </dgm:presLayoutVars>
      </dgm:prSet>
      <dgm:spPr/>
      <dgm:t>
        <a:bodyPr/>
        <a:lstStyle/>
        <a:p>
          <a:endParaRPr lang="en-US"/>
        </a:p>
      </dgm:t>
    </dgm:pt>
    <dgm:pt modelId="{F4CDFDF8-16CC-7745-8628-D0815B873768}" type="pres">
      <dgm:prSet presAssocID="{4E6FFA9C-980B-4C49-96AD-AC2E641F9319}" presName="level" presStyleLbl="node1" presStyleIdx="1" presStyleCnt="6">
        <dgm:presLayoutVars>
          <dgm:chMax val="1"/>
          <dgm:bulletEnabled val="1"/>
        </dgm:presLayoutVars>
      </dgm:prSet>
      <dgm:spPr/>
      <dgm:t>
        <a:bodyPr/>
        <a:lstStyle/>
        <a:p>
          <a:endParaRPr lang="en-US"/>
        </a:p>
      </dgm:t>
    </dgm:pt>
    <dgm:pt modelId="{C06F5E0C-4FAE-D046-979E-5FEC8A38D8A7}" type="pres">
      <dgm:prSet presAssocID="{4E6FFA9C-980B-4C49-96AD-AC2E641F9319}" presName="levelTx" presStyleLbl="revTx" presStyleIdx="0" presStyleCnt="0">
        <dgm:presLayoutVars>
          <dgm:chMax val="1"/>
          <dgm:bulletEnabled val="1"/>
        </dgm:presLayoutVars>
      </dgm:prSet>
      <dgm:spPr/>
      <dgm:t>
        <a:bodyPr/>
        <a:lstStyle/>
        <a:p>
          <a:endParaRPr lang="en-US"/>
        </a:p>
      </dgm:t>
    </dgm:pt>
    <dgm:pt modelId="{CE1FEFEF-1D72-4268-BD3F-7DA86A7AC42D}" type="pres">
      <dgm:prSet presAssocID="{7E673D7F-4FD8-445F-A31B-F35100C38765}" presName="Name8" presStyleCnt="0"/>
      <dgm:spPr/>
    </dgm:pt>
    <dgm:pt modelId="{E8B6FF59-5E9D-4AC4-8952-AA6123464389}" type="pres">
      <dgm:prSet presAssocID="{7E673D7F-4FD8-445F-A31B-F35100C38765}" presName="acctBkgd" presStyleLbl="alignAcc1" presStyleIdx="2" presStyleCnt="6"/>
      <dgm:spPr/>
      <dgm:t>
        <a:bodyPr/>
        <a:lstStyle/>
        <a:p>
          <a:endParaRPr lang="en-US"/>
        </a:p>
      </dgm:t>
    </dgm:pt>
    <dgm:pt modelId="{0594534F-F53B-4190-8EF9-131439840AD6}" type="pres">
      <dgm:prSet presAssocID="{7E673D7F-4FD8-445F-A31B-F35100C38765}" presName="acctTx" presStyleLbl="alignAcc1" presStyleIdx="2" presStyleCnt="6">
        <dgm:presLayoutVars>
          <dgm:bulletEnabled val="1"/>
        </dgm:presLayoutVars>
      </dgm:prSet>
      <dgm:spPr/>
      <dgm:t>
        <a:bodyPr/>
        <a:lstStyle/>
        <a:p>
          <a:endParaRPr lang="en-US"/>
        </a:p>
      </dgm:t>
    </dgm:pt>
    <dgm:pt modelId="{7700E783-9FE4-457A-9767-5F9E766D27E7}" type="pres">
      <dgm:prSet presAssocID="{7E673D7F-4FD8-445F-A31B-F35100C38765}" presName="level" presStyleLbl="node1" presStyleIdx="2" presStyleCnt="6">
        <dgm:presLayoutVars>
          <dgm:chMax val="1"/>
          <dgm:bulletEnabled val="1"/>
        </dgm:presLayoutVars>
      </dgm:prSet>
      <dgm:spPr/>
      <dgm:t>
        <a:bodyPr/>
        <a:lstStyle/>
        <a:p>
          <a:endParaRPr lang="en-US"/>
        </a:p>
      </dgm:t>
    </dgm:pt>
    <dgm:pt modelId="{8EDD6394-C3BA-4A89-8E90-D1D8E1E3AAD1}" type="pres">
      <dgm:prSet presAssocID="{7E673D7F-4FD8-445F-A31B-F35100C38765}" presName="levelTx" presStyleLbl="revTx" presStyleIdx="0" presStyleCnt="0">
        <dgm:presLayoutVars>
          <dgm:chMax val="1"/>
          <dgm:bulletEnabled val="1"/>
        </dgm:presLayoutVars>
      </dgm:prSet>
      <dgm:spPr/>
      <dgm:t>
        <a:bodyPr/>
        <a:lstStyle/>
        <a:p>
          <a:endParaRPr lang="en-US"/>
        </a:p>
      </dgm:t>
    </dgm:pt>
    <dgm:pt modelId="{465161BE-2700-A440-9F8C-7F1DF26E9ED3}" type="pres">
      <dgm:prSet presAssocID="{FE02B066-8578-594A-A9DD-0BB8A2CD7E82}" presName="Name8" presStyleCnt="0"/>
      <dgm:spPr/>
    </dgm:pt>
    <dgm:pt modelId="{16B48AF5-2FF6-384F-A8DE-5FF42EC14BB7}" type="pres">
      <dgm:prSet presAssocID="{FE02B066-8578-594A-A9DD-0BB8A2CD7E82}" presName="acctBkgd" presStyleLbl="alignAcc1" presStyleIdx="3" presStyleCnt="6"/>
      <dgm:spPr/>
      <dgm:t>
        <a:bodyPr/>
        <a:lstStyle/>
        <a:p>
          <a:endParaRPr lang="en-US"/>
        </a:p>
      </dgm:t>
    </dgm:pt>
    <dgm:pt modelId="{CE25330E-5B68-5948-ACC9-16B992BBAE19}" type="pres">
      <dgm:prSet presAssocID="{FE02B066-8578-594A-A9DD-0BB8A2CD7E82}" presName="acctTx" presStyleLbl="alignAcc1" presStyleIdx="3" presStyleCnt="6">
        <dgm:presLayoutVars>
          <dgm:bulletEnabled val="1"/>
        </dgm:presLayoutVars>
      </dgm:prSet>
      <dgm:spPr/>
      <dgm:t>
        <a:bodyPr/>
        <a:lstStyle/>
        <a:p>
          <a:endParaRPr lang="en-US"/>
        </a:p>
      </dgm:t>
    </dgm:pt>
    <dgm:pt modelId="{63FA502B-57C3-1F4B-9ED8-6EA65199416E}" type="pres">
      <dgm:prSet presAssocID="{FE02B066-8578-594A-A9DD-0BB8A2CD7E82}" presName="level" presStyleLbl="node1" presStyleIdx="3" presStyleCnt="6">
        <dgm:presLayoutVars>
          <dgm:chMax val="1"/>
          <dgm:bulletEnabled val="1"/>
        </dgm:presLayoutVars>
      </dgm:prSet>
      <dgm:spPr/>
      <dgm:t>
        <a:bodyPr/>
        <a:lstStyle/>
        <a:p>
          <a:endParaRPr lang="en-US"/>
        </a:p>
      </dgm:t>
    </dgm:pt>
    <dgm:pt modelId="{22372858-0EDE-6540-843D-6222CCA8545E}" type="pres">
      <dgm:prSet presAssocID="{FE02B066-8578-594A-A9DD-0BB8A2CD7E82}" presName="levelTx" presStyleLbl="revTx" presStyleIdx="0" presStyleCnt="0">
        <dgm:presLayoutVars>
          <dgm:chMax val="1"/>
          <dgm:bulletEnabled val="1"/>
        </dgm:presLayoutVars>
      </dgm:prSet>
      <dgm:spPr/>
      <dgm:t>
        <a:bodyPr/>
        <a:lstStyle/>
        <a:p>
          <a:endParaRPr lang="en-US"/>
        </a:p>
      </dgm:t>
    </dgm:pt>
    <dgm:pt modelId="{7E5352D1-9322-804F-B10A-D89EF6816BD1}" type="pres">
      <dgm:prSet presAssocID="{4059C987-1B58-EF43-9D88-5C40D6ABC07A}" presName="Name8" presStyleCnt="0"/>
      <dgm:spPr/>
    </dgm:pt>
    <dgm:pt modelId="{AD72105D-E3DB-F544-AD37-33A12A87A795}" type="pres">
      <dgm:prSet presAssocID="{4059C987-1B58-EF43-9D88-5C40D6ABC07A}" presName="acctBkgd" presStyleLbl="alignAcc1" presStyleIdx="4" presStyleCnt="6"/>
      <dgm:spPr/>
      <dgm:t>
        <a:bodyPr/>
        <a:lstStyle/>
        <a:p>
          <a:endParaRPr lang="en-US"/>
        </a:p>
      </dgm:t>
    </dgm:pt>
    <dgm:pt modelId="{272D59E4-10D4-E04F-B361-8A94A9211364}" type="pres">
      <dgm:prSet presAssocID="{4059C987-1B58-EF43-9D88-5C40D6ABC07A}" presName="acctTx" presStyleLbl="alignAcc1" presStyleIdx="4" presStyleCnt="6">
        <dgm:presLayoutVars>
          <dgm:bulletEnabled val="1"/>
        </dgm:presLayoutVars>
      </dgm:prSet>
      <dgm:spPr/>
      <dgm:t>
        <a:bodyPr/>
        <a:lstStyle/>
        <a:p>
          <a:endParaRPr lang="en-US"/>
        </a:p>
      </dgm:t>
    </dgm:pt>
    <dgm:pt modelId="{40323FD6-27AE-994D-AE3B-528E3B3EBBB4}" type="pres">
      <dgm:prSet presAssocID="{4059C987-1B58-EF43-9D88-5C40D6ABC07A}" presName="level" presStyleLbl="node1" presStyleIdx="4" presStyleCnt="6">
        <dgm:presLayoutVars>
          <dgm:chMax val="1"/>
          <dgm:bulletEnabled val="1"/>
        </dgm:presLayoutVars>
      </dgm:prSet>
      <dgm:spPr/>
      <dgm:t>
        <a:bodyPr/>
        <a:lstStyle/>
        <a:p>
          <a:endParaRPr lang="en-US"/>
        </a:p>
      </dgm:t>
    </dgm:pt>
    <dgm:pt modelId="{C8B2349D-0A5A-124C-87C2-DEA78FC0A758}" type="pres">
      <dgm:prSet presAssocID="{4059C987-1B58-EF43-9D88-5C40D6ABC07A}" presName="levelTx" presStyleLbl="revTx" presStyleIdx="0" presStyleCnt="0">
        <dgm:presLayoutVars>
          <dgm:chMax val="1"/>
          <dgm:bulletEnabled val="1"/>
        </dgm:presLayoutVars>
      </dgm:prSet>
      <dgm:spPr/>
      <dgm:t>
        <a:bodyPr/>
        <a:lstStyle/>
        <a:p>
          <a:endParaRPr lang="en-US"/>
        </a:p>
      </dgm:t>
    </dgm:pt>
    <dgm:pt modelId="{BEF5A001-25BC-9345-AB2A-2D47AAC6A46F}" type="pres">
      <dgm:prSet presAssocID="{9A12D8AD-60D2-D34E-BDEC-7A28502734DD}" presName="Name8" presStyleCnt="0"/>
      <dgm:spPr/>
    </dgm:pt>
    <dgm:pt modelId="{FF79B8C1-0BC3-2E47-9394-B13AEDB1FB03}" type="pres">
      <dgm:prSet presAssocID="{9A12D8AD-60D2-D34E-BDEC-7A28502734DD}" presName="acctBkgd" presStyleLbl="alignAcc1" presStyleIdx="5" presStyleCnt="6"/>
      <dgm:spPr/>
      <dgm:t>
        <a:bodyPr/>
        <a:lstStyle/>
        <a:p>
          <a:endParaRPr lang="en-US"/>
        </a:p>
      </dgm:t>
    </dgm:pt>
    <dgm:pt modelId="{995428F0-29D7-8246-ACAD-FF94C675ABE3}" type="pres">
      <dgm:prSet presAssocID="{9A12D8AD-60D2-D34E-BDEC-7A28502734DD}" presName="acctTx" presStyleLbl="alignAcc1" presStyleIdx="5" presStyleCnt="6">
        <dgm:presLayoutVars>
          <dgm:bulletEnabled val="1"/>
        </dgm:presLayoutVars>
      </dgm:prSet>
      <dgm:spPr/>
      <dgm:t>
        <a:bodyPr/>
        <a:lstStyle/>
        <a:p>
          <a:endParaRPr lang="en-US"/>
        </a:p>
      </dgm:t>
    </dgm:pt>
    <dgm:pt modelId="{F681663C-8EA2-6B4E-A085-533FB3D7AB6E}" type="pres">
      <dgm:prSet presAssocID="{9A12D8AD-60D2-D34E-BDEC-7A28502734DD}" presName="level" presStyleLbl="node1" presStyleIdx="5" presStyleCnt="6">
        <dgm:presLayoutVars>
          <dgm:chMax val="1"/>
          <dgm:bulletEnabled val="1"/>
        </dgm:presLayoutVars>
      </dgm:prSet>
      <dgm:spPr/>
      <dgm:t>
        <a:bodyPr/>
        <a:lstStyle/>
        <a:p>
          <a:endParaRPr lang="en-US"/>
        </a:p>
      </dgm:t>
    </dgm:pt>
    <dgm:pt modelId="{F2C3C8B9-D932-9544-B9B8-4400E980B2A2}" type="pres">
      <dgm:prSet presAssocID="{9A12D8AD-60D2-D34E-BDEC-7A28502734DD}" presName="levelTx" presStyleLbl="revTx" presStyleIdx="0" presStyleCnt="0">
        <dgm:presLayoutVars>
          <dgm:chMax val="1"/>
          <dgm:bulletEnabled val="1"/>
        </dgm:presLayoutVars>
      </dgm:prSet>
      <dgm:spPr/>
      <dgm:t>
        <a:bodyPr/>
        <a:lstStyle/>
        <a:p>
          <a:endParaRPr lang="en-US"/>
        </a:p>
      </dgm:t>
    </dgm:pt>
  </dgm:ptLst>
  <dgm:cxnLst>
    <dgm:cxn modelId="{CE34B998-4632-7841-8AE7-F93D11AAEEF3}" type="presOf" srcId="{4E6FFA9C-980B-4C49-96AD-AC2E641F9319}" destId="{C06F5E0C-4FAE-D046-979E-5FEC8A38D8A7}" srcOrd="1" destOrd="0" presId="urn:microsoft.com/office/officeart/2005/8/layout/pyramid3"/>
    <dgm:cxn modelId="{6407E684-0A50-9B4D-9232-4BD279DF109F}" type="presOf" srcId="{B32B9441-86D0-B64D-A0C0-53A6B53BAB1A}" destId="{272D59E4-10D4-E04F-B361-8A94A9211364}" srcOrd="1" destOrd="0" presId="urn:microsoft.com/office/officeart/2005/8/layout/pyramid3"/>
    <dgm:cxn modelId="{887CD01B-EEB6-7649-B476-FF3F7F2C2C0A}" srcId="{760B4738-0891-2649-BB56-3D3481DB1EF4}" destId="{4059C987-1B58-EF43-9D88-5C40D6ABC07A}" srcOrd="4" destOrd="0" parTransId="{86BA7AB3-87AF-D74E-9DE9-66F1F93DC7C3}" sibTransId="{F71200C1-6159-E842-953E-D84FA1FB59A1}"/>
    <dgm:cxn modelId="{0FCA37E8-4D07-4E41-9DF8-736DD193F4DB}" srcId="{760B4738-0891-2649-BB56-3D3481DB1EF4}" destId="{9A12D8AD-60D2-D34E-BDEC-7A28502734DD}" srcOrd="5" destOrd="0" parTransId="{167389BD-7573-2F40-92AB-C9557444E7E0}" sibTransId="{05A65C86-E0B2-014C-A89C-2BE6ECB86AA6}"/>
    <dgm:cxn modelId="{AE95DBEB-CD76-6A42-8441-84B2C7434B65}" type="presOf" srcId="{B32B9441-86D0-B64D-A0C0-53A6B53BAB1A}" destId="{AD72105D-E3DB-F544-AD37-33A12A87A795}" srcOrd="0" destOrd="0" presId="urn:microsoft.com/office/officeart/2005/8/layout/pyramid3"/>
    <dgm:cxn modelId="{D55F9E90-9096-0F41-B75C-93A0EBA8269A}" type="presOf" srcId="{B189FB9D-BE84-6F4A-9158-055363E677CD}" destId="{11633365-5EB8-0149-A770-D039B31FB98A}" srcOrd="0" destOrd="0" presId="urn:microsoft.com/office/officeart/2005/8/layout/pyramid3"/>
    <dgm:cxn modelId="{C349390C-7BD2-C845-B6D0-0609E46AC7B2}" type="presOf" srcId="{0F20ADB0-E53E-464F-8917-A0DA037DE701}" destId="{36AF82FD-510D-1340-9DB5-463B0D84BF27}" srcOrd="1" destOrd="0" presId="urn:microsoft.com/office/officeart/2005/8/layout/pyramid3"/>
    <dgm:cxn modelId="{020E507A-5566-9B4C-84A2-8F893F93F8F4}" type="presOf" srcId="{05355177-6335-6748-800C-DA8BB9BEC0D6}" destId="{995428F0-29D7-8246-ACAD-FF94C675ABE3}" srcOrd="1" destOrd="0" presId="urn:microsoft.com/office/officeart/2005/8/layout/pyramid3"/>
    <dgm:cxn modelId="{120B2A03-29CC-4444-A6E2-7D489E1A6ADB}" srcId="{4E6FFA9C-980B-4C49-96AD-AC2E641F9319}" destId="{B189FB9D-BE84-6F4A-9158-055363E677CD}" srcOrd="0" destOrd="0" parTransId="{30484EF6-62C8-A847-BA01-ED32D87D8191}" sibTransId="{350134BB-DE15-C24D-8925-A4C5AC3663C8}"/>
    <dgm:cxn modelId="{F32CC182-F28D-6946-BE97-D71863748EEF}" type="presOf" srcId="{9A12D8AD-60D2-D34E-BDEC-7A28502734DD}" destId="{F681663C-8EA2-6B4E-A085-533FB3D7AB6E}" srcOrd="0" destOrd="0" presId="urn:microsoft.com/office/officeart/2005/8/layout/pyramid3"/>
    <dgm:cxn modelId="{0B4085A3-E5FB-43B9-BB3B-8770874795A0}" type="presOf" srcId="{F1603B8D-4678-C34A-AE95-7711851FEABA}" destId="{80CEC2D0-9CE1-46C9-950B-C20A331D628A}" srcOrd="1" destOrd="0" presId="urn:microsoft.com/office/officeart/2005/8/layout/pyramid3"/>
    <dgm:cxn modelId="{744F1804-5E6F-C34A-A1FB-533D91DCF4BF}" srcId="{0F20ADB0-E53E-464F-8917-A0DA037DE701}" destId="{F1603B8D-4678-C34A-AE95-7711851FEABA}" srcOrd="0" destOrd="0" parTransId="{F79AC6F4-E835-7E4D-89E3-8E5108CA40A1}" sibTransId="{D8FC1973-4842-284A-87EA-869814467C3B}"/>
    <dgm:cxn modelId="{0311C338-DE2E-1842-B408-4E477F52CD15}" type="presOf" srcId="{4059C987-1B58-EF43-9D88-5C40D6ABC07A}" destId="{C8B2349D-0A5A-124C-87C2-DEA78FC0A758}" srcOrd="1" destOrd="0" presId="urn:microsoft.com/office/officeart/2005/8/layout/pyramid3"/>
    <dgm:cxn modelId="{4202992B-31C2-47DD-B95F-7794115A82ED}" type="presOf" srcId="{F1603B8D-4678-C34A-AE95-7711851FEABA}" destId="{9437C8F7-B9C9-48DC-BA63-A1C674F79FB1}" srcOrd="0" destOrd="0" presId="urn:microsoft.com/office/officeart/2005/8/layout/pyramid3"/>
    <dgm:cxn modelId="{FC74B5A3-0B21-FB4C-8460-0E58473864AE}" type="presOf" srcId="{0F20ADB0-E53E-464F-8917-A0DA037DE701}" destId="{30E31C02-358A-0748-A344-158EC19B14DB}" srcOrd="0" destOrd="0" presId="urn:microsoft.com/office/officeart/2005/8/layout/pyramid3"/>
    <dgm:cxn modelId="{53D7EC22-D3E5-2343-A2D8-1D23C5DF5471}" type="presOf" srcId="{4059C987-1B58-EF43-9D88-5C40D6ABC07A}" destId="{40323FD6-27AE-994D-AE3B-528E3B3EBBB4}" srcOrd="0" destOrd="0" presId="urn:microsoft.com/office/officeart/2005/8/layout/pyramid3"/>
    <dgm:cxn modelId="{F9E865C0-4F85-AE42-8792-14A24B931CE3}" type="presOf" srcId="{FE02B066-8578-594A-A9DD-0BB8A2CD7E82}" destId="{63FA502B-57C3-1F4B-9ED8-6EA65199416E}" srcOrd="0" destOrd="0" presId="urn:microsoft.com/office/officeart/2005/8/layout/pyramid3"/>
    <dgm:cxn modelId="{8268C808-E2F1-E84A-89D9-C86F27DD1665}" srcId="{760B4738-0891-2649-BB56-3D3481DB1EF4}" destId="{4E6FFA9C-980B-4C49-96AD-AC2E641F9319}" srcOrd="1" destOrd="0" parTransId="{46FD9707-88DD-7742-BBC0-CF67E83B8086}" sibTransId="{CF24820C-AE10-CB45-A413-E145A309DBEA}"/>
    <dgm:cxn modelId="{A9486F39-35A4-414A-B0E1-29AF1DEBEF38}" type="presOf" srcId="{9F8110F7-059B-F54E-9FAE-8A38E1A96A1E}" destId="{16B48AF5-2FF6-384F-A8DE-5FF42EC14BB7}" srcOrd="0" destOrd="0" presId="urn:microsoft.com/office/officeart/2005/8/layout/pyramid3"/>
    <dgm:cxn modelId="{B06FDF50-8132-4CCD-9DF2-1B27AD2045D2}" type="presOf" srcId="{7D1D3A87-20F5-4B43-9DDD-53B5EB1883D7}" destId="{E8B6FF59-5E9D-4AC4-8952-AA6123464389}" srcOrd="0" destOrd="0" presId="urn:microsoft.com/office/officeart/2005/8/layout/pyramid3"/>
    <dgm:cxn modelId="{A4F47B21-437B-9B46-92C0-91FF6AE56A89}" type="presOf" srcId="{FE02B066-8578-594A-A9DD-0BB8A2CD7E82}" destId="{22372858-0EDE-6540-843D-6222CCA8545E}" srcOrd="1" destOrd="0" presId="urn:microsoft.com/office/officeart/2005/8/layout/pyramid3"/>
    <dgm:cxn modelId="{287FFD0F-6C7E-974B-A853-66A9C49A486C}" type="presOf" srcId="{9F8110F7-059B-F54E-9FAE-8A38E1A96A1E}" destId="{CE25330E-5B68-5948-ACC9-16B992BBAE19}" srcOrd="1" destOrd="0" presId="urn:microsoft.com/office/officeart/2005/8/layout/pyramid3"/>
    <dgm:cxn modelId="{C65F518A-9DC7-1D46-9490-782163C1CFBF}" srcId="{FE02B066-8578-594A-A9DD-0BB8A2CD7E82}" destId="{9F8110F7-059B-F54E-9FAE-8A38E1A96A1E}" srcOrd="0" destOrd="0" parTransId="{1F1E40DA-602A-FB42-A7A5-B8BEFBBF961E}" sibTransId="{872A5CC9-7E97-5640-B17C-D89A1E129BDB}"/>
    <dgm:cxn modelId="{206D873D-3C64-D545-B5E5-D1180FA3E00C}" srcId="{4059C987-1B58-EF43-9D88-5C40D6ABC07A}" destId="{B32B9441-86D0-B64D-A0C0-53A6B53BAB1A}" srcOrd="0" destOrd="0" parTransId="{1B3C8BC8-48DA-9440-A3D5-B7CDA4F2BD0F}" sibTransId="{EE5F2F11-85A8-8840-8A10-5717195148FE}"/>
    <dgm:cxn modelId="{26F5F484-FC7A-1A48-B990-F53BED8831BC}" type="presOf" srcId="{B189FB9D-BE84-6F4A-9158-055363E677CD}" destId="{A914921E-823A-F647-8247-00F56178C5A7}" srcOrd="1" destOrd="0" presId="urn:microsoft.com/office/officeart/2005/8/layout/pyramid3"/>
    <dgm:cxn modelId="{BFFDFE37-AF63-484C-9D90-964ED7DA6D5D}" type="presOf" srcId="{760B4738-0891-2649-BB56-3D3481DB1EF4}" destId="{22EC8194-75B5-924B-92EB-0989A2BD8605}" srcOrd="0" destOrd="0" presId="urn:microsoft.com/office/officeart/2005/8/layout/pyramid3"/>
    <dgm:cxn modelId="{E34EF373-4397-4F02-975D-4408C4634688}" type="presOf" srcId="{7E673D7F-4FD8-445F-A31B-F35100C38765}" destId="{8EDD6394-C3BA-4A89-8E90-D1D8E1E3AAD1}" srcOrd="1" destOrd="0" presId="urn:microsoft.com/office/officeart/2005/8/layout/pyramid3"/>
    <dgm:cxn modelId="{20190D8C-CCB9-774C-8086-7A563A98B4DC}" type="presOf" srcId="{9A12D8AD-60D2-D34E-BDEC-7A28502734DD}" destId="{F2C3C8B9-D932-9544-B9B8-4400E980B2A2}" srcOrd="1" destOrd="0" presId="urn:microsoft.com/office/officeart/2005/8/layout/pyramid3"/>
    <dgm:cxn modelId="{523CEAD6-A1A9-9D4F-9221-AAD648F4C0D2}" srcId="{9A12D8AD-60D2-D34E-BDEC-7A28502734DD}" destId="{05355177-6335-6748-800C-DA8BB9BEC0D6}" srcOrd="0" destOrd="0" parTransId="{D4DC7910-1FD1-F14D-B27A-958DC43568AE}" sibTransId="{476BE5F0-3D54-1044-A152-4CA1CC64FE90}"/>
    <dgm:cxn modelId="{CF4D0AF2-960E-40A8-B446-1ED3B83B9004}" type="presOf" srcId="{7E673D7F-4FD8-445F-A31B-F35100C38765}" destId="{7700E783-9FE4-457A-9767-5F9E766D27E7}" srcOrd="0" destOrd="0" presId="urn:microsoft.com/office/officeart/2005/8/layout/pyramid3"/>
    <dgm:cxn modelId="{53522B65-FCD1-B543-9696-00A3C9D99A3E}" srcId="{760B4738-0891-2649-BB56-3D3481DB1EF4}" destId="{FE02B066-8578-594A-A9DD-0BB8A2CD7E82}" srcOrd="3" destOrd="0" parTransId="{4B1CB460-E320-894F-AE2F-2341175E05CD}" sibTransId="{3632CBE1-374E-1A41-BA15-1AC185269AB6}"/>
    <dgm:cxn modelId="{31AA6D89-0A25-43E3-9AEC-D207932B7E14}" srcId="{760B4738-0891-2649-BB56-3D3481DB1EF4}" destId="{7E673D7F-4FD8-445F-A31B-F35100C38765}" srcOrd="2" destOrd="0" parTransId="{99745E98-986F-46A8-9A5E-25F4B927B0DC}" sibTransId="{06CAD99D-D2AB-46D7-85FA-9FD179CD1ED7}"/>
    <dgm:cxn modelId="{19274FAC-4FD6-7E49-BF38-4B13F0B3B22C}" srcId="{760B4738-0891-2649-BB56-3D3481DB1EF4}" destId="{0F20ADB0-E53E-464F-8917-A0DA037DE701}" srcOrd="0" destOrd="0" parTransId="{1544A290-EBB2-104F-9B55-800D703358FB}" sibTransId="{423FFBF0-15DF-8D45-B24C-FFD337AD9608}"/>
    <dgm:cxn modelId="{D43FE5E8-29CF-4F49-80B9-3D62744601DE}" type="presOf" srcId="{05355177-6335-6748-800C-DA8BB9BEC0D6}" destId="{FF79B8C1-0BC3-2E47-9394-B13AEDB1FB03}" srcOrd="0" destOrd="0" presId="urn:microsoft.com/office/officeart/2005/8/layout/pyramid3"/>
    <dgm:cxn modelId="{BBDA92BF-70AE-4C60-8F68-EDFF5508A820}" type="presOf" srcId="{7D1D3A87-20F5-4B43-9DDD-53B5EB1883D7}" destId="{0594534F-F53B-4190-8EF9-131439840AD6}" srcOrd="1" destOrd="0" presId="urn:microsoft.com/office/officeart/2005/8/layout/pyramid3"/>
    <dgm:cxn modelId="{C11B69F0-6760-40BA-A975-DF779F8E7F8C}" srcId="{7E673D7F-4FD8-445F-A31B-F35100C38765}" destId="{7D1D3A87-20F5-4B43-9DDD-53B5EB1883D7}" srcOrd="0" destOrd="0" parTransId="{FA7A0397-5F99-4BDF-B4AE-B35F1A58396A}" sibTransId="{323FEF6A-BC2A-46C8-992F-9FEDCB293062}"/>
    <dgm:cxn modelId="{1B1C632D-8270-C448-8463-CA6A742D7070}" type="presOf" srcId="{4E6FFA9C-980B-4C49-96AD-AC2E641F9319}" destId="{F4CDFDF8-16CC-7745-8628-D0815B873768}" srcOrd="0" destOrd="0" presId="urn:microsoft.com/office/officeart/2005/8/layout/pyramid3"/>
    <dgm:cxn modelId="{B3ACCDC3-8F9B-9247-97E0-E50F3D3DED84}" type="presParOf" srcId="{22EC8194-75B5-924B-92EB-0989A2BD8605}" destId="{33DF9277-BE4B-6C4C-B531-39B4208650A3}" srcOrd="0" destOrd="0" presId="urn:microsoft.com/office/officeart/2005/8/layout/pyramid3"/>
    <dgm:cxn modelId="{A9C7BBF5-EEA7-4295-8169-012AA17F9837}" type="presParOf" srcId="{33DF9277-BE4B-6C4C-B531-39B4208650A3}" destId="{9437C8F7-B9C9-48DC-BA63-A1C674F79FB1}" srcOrd="0" destOrd="0" presId="urn:microsoft.com/office/officeart/2005/8/layout/pyramid3"/>
    <dgm:cxn modelId="{892AAB9A-E12F-468D-ADFE-A3F09EC9E480}" type="presParOf" srcId="{33DF9277-BE4B-6C4C-B531-39B4208650A3}" destId="{80CEC2D0-9CE1-46C9-950B-C20A331D628A}" srcOrd="1" destOrd="0" presId="urn:microsoft.com/office/officeart/2005/8/layout/pyramid3"/>
    <dgm:cxn modelId="{3AD5FF66-F94C-BB46-BADC-2AFF2C2C1B89}" type="presParOf" srcId="{33DF9277-BE4B-6C4C-B531-39B4208650A3}" destId="{30E31C02-358A-0748-A344-158EC19B14DB}" srcOrd="2" destOrd="0" presId="urn:microsoft.com/office/officeart/2005/8/layout/pyramid3"/>
    <dgm:cxn modelId="{29BCE41A-3664-4241-B5AB-DE23BBDBCAA5}" type="presParOf" srcId="{33DF9277-BE4B-6C4C-B531-39B4208650A3}" destId="{36AF82FD-510D-1340-9DB5-463B0D84BF27}" srcOrd="3" destOrd="0" presId="urn:microsoft.com/office/officeart/2005/8/layout/pyramid3"/>
    <dgm:cxn modelId="{140253DC-5D3B-0449-A36F-67EA5F0E4998}" type="presParOf" srcId="{22EC8194-75B5-924B-92EB-0989A2BD8605}" destId="{ED7D48ED-D4B0-494E-9A89-1AB9873ED311}" srcOrd="1" destOrd="0" presId="urn:microsoft.com/office/officeart/2005/8/layout/pyramid3"/>
    <dgm:cxn modelId="{09C29A96-5D04-874A-8D25-14839943C8AE}" type="presParOf" srcId="{ED7D48ED-D4B0-494E-9A89-1AB9873ED311}" destId="{11633365-5EB8-0149-A770-D039B31FB98A}" srcOrd="0" destOrd="0" presId="urn:microsoft.com/office/officeart/2005/8/layout/pyramid3"/>
    <dgm:cxn modelId="{FCE134A0-2797-B545-88BB-CAC94F823FF5}" type="presParOf" srcId="{ED7D48ED-D4B0-494E-9A89-1AB9873ED311}" destId="{A914921E-823A-F647-8247-00F56178C5A7}" srcOrd="1" destOrd="0" presId="urn:microsoft.com/office/officeart/2005/8/layout/pyramid3"/>
    <dgm:cxn modelId="{1ECDC45C-FC1B-994E-BB54-E118D633BA3F}" type="presParOf" srcId="{ED7D48ED-D4B0-494E-9A89-1AB9873ED311}" destId="{F4CDFDF8-16CC-7745-8628-D0815B873768}" srcOrd="2" destOrd="0" presId="urn:microsoft.com/office/officeart/2005/8/layout/pyramid3"/>
    <dgm:cxn modelId="{B45BD703-D373-934F-8F98-55FB0017E8A4}" type="presParOf" srcId="{ED7D48ED-D4B0-494E-9A89-1AB9873ED311}" destId="{C06F5E0C-4FAE-D046-979E-5FEC8A38D8A7}" srcOrd="3" destOrd="0" presId="urn:microsoft.com/office/officeart/2005/8/layout/pyramid3"/>
    <dgm:cxn modelId="{D6C498D6-3A05-4A84-8626-E4094ABB7A3E}" type="presParOf" srcId="{22EC8194-75B5-924B-92EB-0989A2BD8605}" destId="{CE1FEFEF-1D72-4268-BD3F-7DA86A7AC42D}" srcOrd="2" destOrd="0" presId="urn:microsoft.com/office/officeart/2005/8/layout/pyramid3"/>
    <dgm:cxn modelId="{B6B67106-D50B-4DC8-8D39-7559B9935EFD}" type="presParOf" srcId="{CE1FEFEF-1D72-4268-BD3F-7DA86A7AC42D}" destId="{E8B6FF59-5E9D-4AC4-8952-AA6123464389}" srcOrd="0" destOrd="0" presId="urn:microsoft.com/office/officeart/2005/8/layout/pyramid3"/>
    <dgm:cxn modelId="{21F4E811-7522-474A-AAE3-F3D0AB03E4B9}" type="presParOf" srcId="{CE1FEFEF-1D72-4268-BD3F-7DA86A7AC42D}" destId="{0594534F-F53B-4190-8EF9-131439840AD6}" srcOrd="1" destOrd="0" presId="urn:microsoft.com/office/officeart/2005/8/layout/pyramid3"/>
    <dgm:cxn modelId="{7C350D41-0E30-4660-AA9E-3E4CE5C06B02}" type="presParOf" srcId="{CE1FEFEF-1D72-4268-BD3F-7DA86A7AC42D}" destId="{7700E783-9FE4-457A-9767-5F9E766D27E7}" srcOrd="2" destOrd="0" presId="urn:microsoft.com/office/officeart/2005/8/layout/pyramid3"/>
    <dgm:cxn modelId="{3C1188DD-3A65-4587-B721-E70314432038}" type="presParOf" srcId="{CE1FEFEF-1D72-4268-BD3F-7DA86A7AC42D}" destId="{8EDD6394-C3BA-4A89-8E90-D1D8E1E3AAD1}" srcOrd="3" destOrd="0" presId="urn:microsoft.com/office/officeart/2005/8/layout/pyramid3"/>
    <dgm:cxn modelId="{A64BEF91-FD35-E145-820F-85CFB76AF705}" type="presParOf" srcId="{22EC8194-75B5-924B-92EB-0989A2BD8605}" destId="{465161BE-2700-A440-9F8C-7F1DF26E9ED3}" srcOrd="3" destOrd="0" presId="urn:microsoft.com/office/officeart/2005/8/layout/pyramid3"/>
    <dgm:cxn modelId="{993E40B7-9C9D-AC45-8697-9CE773AA2FA8}" type="presParOf" srcId="{465161BE-2700-A440-9F8C-7F1DF26E9ED3}" destId="{16B48AF5-2FF6-384F-A8DE-5FF42EC14BB7}" srcOrd="0" destOrd="0" presId="urn:microsoft.com/office/officeart/2005/8/layout/pyramid3"/>
    <dgm:cxn modelId="{52280DBC-36B4-6E45-821C-0E4C46B53E24}" type="presParOf" srcId="{465161BE-2700-A440-9F8C-7F1DF26E9ED3}" destId="{CE25330E-5B68-5948-ACC9-16B992BBAE19}" srcOrd="1" destOrd="0" presId="urn:microsoft.com/office/officeart/2005/8/layout/pyramid3"/>
    <dgm:cxn modelId="{5EF635CB-B27F-844E-8F2D-D83DD9C286A4}" type="presParOf" srcId="{465161BE-2700-A440-9F8C-7F1DF26E9ED3}" destId="{63FA502B-57C3-1F4B-9ED8-6EA65199416E}" srcOrd="2" destOrd="0" presId="urn:microsoft.com/office/officeart/2005/8/layout/pyramid3"/>
    <dgm:cxn modelId="{E2DB6EE8-4A75-6341-8368-8E5ADE6B925A}" type="presParOf" srcId="{465161BE-2700-A440-9F8C-7F1DF26E9ED3}" destId="{22372858-0EDE-6540-843D-6222CCA8545E}" srcOrd="3" destOrd="0" presId="urn:microsoft.com/office/officeart/2005/8/layout/pyramid3"/>
    <dgm:cxn modelId="{AFC2FDF2-3C71-4740-A7FD-44A413A0A569}" type="presParOf" srcId="{22EC8194-75B5-924B-92EB-0989A2BD8605}" destId="{7E5352D1-9322-804F-B10A-D89EF6816BD1}" srcOrd="4" destOrd="0" presId="urn:microsoft.com/office/officeart/2005/8/layout/pyramid3"/>
    <dgm:cxn modelId="{E9D865CE-9EFC-D84D-ADFA-BBFD9B9C414B}" type="presParOf" srcId="{7E5352D1-9322-804F-B10A-D89EF6816BD1}" destId="{AD72105D-E3DB-F544-AD37-33A12A87A795}" srcOrd="0" destOrd="0" presId="urn:microsoft.com/office/officeart/2005/8/layout/pyramid3"/>
    <dgm:cxn modelId="{299D9610-8DB6-6B41-A4A2-1EC2C1045E90}" type="presParOf" srcId="{7E5352D1-9322-804F-B10A-D89EF6816BD1}" destId="{272D59E4-10D4-E04F-B361-8A94A9211364}" srcOrd="1" destOrd="0" presId="urn:microsoft.com/office/officeart/2005/8/layout/pyramid3"/>
    <dgm:cxn modelId="{59C7E979-05AC-AC42-B97C-42FB0DD3C7BE}" type="presParOf" srcId="{7E5352D1-9322-804F-B10A-D89EF6816BD1}" destId="{40323FD6-27AE-994D-AE3B-528E3B3EBBB4}" srcOrd="2" destOrd="0" presId="urn:microsoft.com/office/officeart/2005/8/layout/pyramid3"/>
    <dgm:cxn modelId="{8C6F36E1-CB19-AD4B-A6E1-A43BDB66D318}" type="presParOf" srcId="{7E5352D1-9322-804F-B10A-D89EF6816BD1}" destId="{C8B2349D-0A5A-124C-87C2-DEA78FC0A758}" srcOrd="3" destOrd="0" presId="urn:microsoft.com/office/officeart/2005/8/layout/pyramid3"/>
    <dgm:cxn modelId="{CED554FA-4734-7348-BA36-31C4504DFEDC}" type="presParOf" srcId="{22EC8194-75B5-924B-92EB-0989A2BD8605}" destId="{BEF5A001-25BC-9345-AB2A-2D47AAC6A46F}" srcOrd="5" destOrd="0" presId="urn:microsoft.com/office/officeart/2005/8/layout/pyramid3"/>
    <dgm:cxn modelId="{FB2B9084-BC8E-5D40-8BF5-B00520704717}" type="presParOf" srcId="{BEF5A001-25BC-9345-AB2A-2D47AAC6A46F}" destId="{FF79B8C1-0BC3-2E47-9394-B13AEDB1FB03}" srcOrd="0" destOrd="0" presId="urn:microsoft.com/office/officeart/2005/8/layout/pyramid3"/>
    <dgm:cxn modelId="{123979DA-8C49-A746-B25D-5742919DB958}" type="presParOf" srcId="{BEF5A001-25BC-9345-AB2A-2D47AAC6A46F}" destId="{995428F0-29D7-8246-ACAD-FF94C675ABE3}" srcOrd="1" destOrd="0" presId="urn:microsoft.com/office/officeart/2005/8/layout/pyramid3"/>
    <dgm:cxn modelId="{A4D12AA5-CEC8-7241-87BB-AFCC04BBA049}" type="presParOf" srcId="{BEF5A001-25BC-9345-AB2A-2D47AAC6A46F}" destId="{F681663C-8EA2-6B4E-A085-533FB3D7AB6E}" srcOrd="2" destOrd="0" presId="urn:microsoft.com/office/officeart/2005/8/layout/pyramid3"/>
    <dgm:cxn modelId="{4E145718-EFE5-B34B-9E0E-FA7F76A56BC0}" type="presParOf" srcId="{BEF5A001-25BC-9345-AB2A-2D47AAC6A46F}" destId="{F2C3C8B9-D932-9544-B9B8-4400E980B2A2}" srcOrd="3" destOrd="0" presId="urn:microsoft.com/office/officeart/2005/8/layout/pyramid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66366B-0950-4F12-8D25-3CF222A153CB}">
      <dsp:nvSpPr>
        <dsp:cNvPr id="0" name=""/>
        <dsp:cNvSpPr/>
      </dsp:nvSpPr>
      <dsp:spPr>
        <a:xfrm>
          <a:off x="0" y="3044527"/>
          <a:ext cx="9887578" cy="0"/>
        </a:xfrm>
        <a:prstGeom prst="line">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CC0E26-7F32-4BAE-A6D5-C66246C63733}">
      <dsp:nvSpPr>
        <dsp:cNvPr id="0" name=""/>
        <dsp:cNvSpPr/>
      </dsp:nvSpPr>
      <dsp:spPr>
        <a:xfrm>
          <a:off x="0" y="1778561"/>
          <a:ext cx="9887578" cy="0"/>
        </a:xfrm>
        <a:prstGeom prst="line">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BFD0F39-6AAF-48E4-85C6-29CB16452C6D}">
      <dsp:nvSpPr>
        <dsp:cNvPr id="0" name=""/>
        <dsp:cNvSpPr/>
      </dsp:nvSpPr>
      <dsp:spPr>
        <a:xfrm>
          <a:off x="2652755" y="572879"/>
          <a:ext cx="7152838" cy="12056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b" anchorCtr="0">
          <a:noAutofit/>
        </a:bodyPr>
        <a:lstStyle/>
        <a:p>
          <a:pPr lvl="0" algn="l" defTabSz="889000">
            <a:lnSpc>
              <a:spcPct val="114000"/>
            </a:lnSpc>
            <a:spcBef>
              <a:spcPct val="0"/>
            </a:spcBef>
            <a:spcAft>
              <a:spcPts val="600"/>
            </a:spcAft>
          </a:pPr>
          <a:r>
            <a:rPr lang="en-AU" sz="2000" kern="1200" dirty="0">
              <a:solidFill>
                <a:schemeClr val="tx1">
                  <a:lumMod val="75000"/>
                  <a:lumOff val="25000"/>
                </a:schemeClr>
              </a:solidFill>
            </a:rPr>
            <a:t>Organisations using this model provide services to clients who are able to live in their own homes but require some help.</a:t>
          </a:r>
          <a:endParaRPr lang="en-US" sz="2000" kern="1200" dirty="0">
            <a:solidFill>
              <a:schemeClr val="tx1">
                <a:lumMod val="75000"/>
                <a:lumOff val="25000"/>
              </a:schemeClr>
            </a:solidFill>
          </a:endParaRPr>
        </a:p>
      </dsp:txBody>
      <dsp:txXfrm>
        <a:off x="2652755" y="572879"/>
        <a:ext cx="7152838" cy="1205681"/>
      </dsp:txXfrm>
    </dsp:sp>
    <dsp:sp modelId="{457EF155-7789-43C5-855A-D5A3E0316F5D}">
      <dsp:nvSpPr>
        <dsp:cNvPr id="0" name=""/>
        <dsp:cNvSpPr/>
      </dsp:nvSpPr>
      <dsp:spPr>
        <a:xfrm>
          <a:off x="0" y="572879"/>
          <a:ext cx="2570770" cy="1205681"/>
        </a:xfrm>
        <a:prstGeom prst="round2SameRect">
          <a:avLst>
            <a:gd name="adj1" fmla="val 16670"/>
            <a:gd name="adj2" fmla="val 0"/>
          </a:avLst>
        </a:prstGeom>
        <a:solidFill>
          <a:srgbClr val="458DCF"/>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lvl="0" algn="ctr" defTabSz="889000">
            <a:lnSpc>
              <a:spcPct val="114000"/>
            </a:lnSpc>
            <a:spcBef>
              <a:spcPct val="0"/>
            </a:spcBef>
            <a:spcAft>
              <a:spcPts val="600"/>
            </a:spcAft>
          </a:pPr>
          <a:r>
            <a:rPr lang="en-US" sz="2000" kern="1200" dirty="0"/>
            <a:t>Home Care Service Model</a:t>
          </a:r>
        </a:p>
      </dsp:txBody>
      <dsp:txXfrm>
        <a:off x="58867" y="631746"/>
        <a:ext cx="2453036" cy="1146814"/>
      </dsp:txXfrm>
    </dsp:sp>
    <dsp:sp modelId="{79D55102-1316-44C4-9023-EC2AE863B98C}">
      <dsp:nvSpPr>
        <dsp:cNvPr id="0" name=""/>
        <dsp:cNvSpPr/>
      </dsp:nvSpPr>
      <dsp:spPr>
        <a:xfrm>
          <a:off x="2652755" y="1838845"/>
          <a:ext cx="7152838" cy="12056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b" anchorCtr="0">
          <a:noAutofit/>
        </a:bodyPr>
        <a:lstStyle/>
        <a:p>
          <a:pPr lvl="0" algn="l" defTabSz="889000">
            <a:lnSpc>
              <a:spcPct val="114000"/>
            </a:lnSpc>
            <a:spcBef>
              <a:spcPct val="0"/>
            </a:spcBef>
            <a:spcAft>
              <a:spcPts val="600"/>
            </a:spcAft>
          </a:pPr>
          <a:r>
            <a:rPr lang="en-AU" sz="2000" kern="1200" dirty="0">
              <a:solidFill>
                <a:schemeClr val="tx1">
                  <a:lumMod val="75000"/>
                  <a:lumOff val="25000"/>
                </a:schemeClr>
              </a:solidFill>
            </a:rPr>
            <a:t>Organisations using this model provide services to clients who are no longer able to live independently at home.</a:t>
          </a:r>
          <a:endParaRPr lang="en-US" sz="2000" kern="1200" dirty="0">
            <a:solidFill>
              <a:schemeClr val="tx1">
                <a:lumMod val="75000"/>
                <a:lumOff val="25000"/>
              </a:schemeClr>
            </a:solidFill>
          </a:endParaRPr>
        </a:p>
      </dsp:txBody>
      <dsp:txXfrm>
        <a:off x="2652755" y="1838845"/>
        <a:ext cx="7152838" cy="1205681"/>
      </dsp:txXfrm>
    </dsp:sp>
    <dsp:sp modelId="{61D99041-3003-4CD4-A4CB-3DE4B6C5ED17}">
      <dsp:nvSpPr>
        <dsp:cNvPr id="0" name=""/>
        <dsp:cNvSpPr/>
      </dsp:nvSpPr>
      <dsp:spPr>
        <a:xfrm>
          <a:off x="0" y="1838845"/>
          <a:ext cx="2570770" cy="1205681"/>
        </a:xfrm>
        <a:prstGeom prst="round2SameRect">
          <a:avLst>
            <a:gd name="adj1" fmla="val 16670"/>
            <a:gd name="adj2" fmla="val 0"/>
          </a:avLst>
        </a:prstGeom>
        <a:solidFill>
          <a:srgbClr val="42BDCA"/>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lvl="0" algn="ctr" defTabSz="889000">
            <a:lnSpc>
              <a:spcPct val="114000"/>
            </a:lnSpc>
            <a:spcBef>
              <a:spcPct val="0"/>
            </a:spcBef>
            <a:spcAft>
              <a:spcPts val="600"/>
            </a:spcAft>
          </a:pPr>
          <a:r>
            <a:rPr lang="en-US" sz="2000" kern="1200" dirty="0"/>
            <a:t>Residential Care Service Model</a:t>
          </a:r>
        </a:p>
      </dsp:txBody>
      <dsp:txXfrm>
        <a:off x="58867" y="1897712"/>
        <a:ext cx="2453036" cy="1146814"/>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TabList">
  <dgm:title val="Tab List"/>
  <dgm:desc val="Use to show non-sequential or grouped blocks of information. Works well for lists with a small amount of Level 1 text. The first Level 2 displays next to the Level 1 text  and the remaining Level 2 text appears beneath the Level 1 text."/>
  <dgm:catLst>
    <dgm:cat type="list" pri="4500"/>
    <dgm:cat type="officeonline" pri="11000"/>
  </dgm:catLst>
  <dgm:sampData>
    <dgm:dataModel>
      <dgm:ptLst>
        <dgm:pt modelId="0" type="doc"/>
        <dgm:pt modelId="10">
          <dgm:prSet phldr="1"/>
        </dgm:pt>
        <dgm:pt modelId="11">
          <dgm:prSet phldr="1"/>
        </dgm:pt>
        <dgm:pt modelId="12">
          <dgm:prSet phldr="1"/>
        </dgm:pt>
        <dgm:pt modelId="20">
          <dgm:prSet phldr="1"/>
        </dgm:pt>
        <dgm:pt modelId="21">
          <dgm:prSet phldr="1"/>
        </dgm:pt>
        <dgm:pt modelId="22">
          <dgm:prSet phldr="1"/>
        </dgm:pt>
        <dgm:pt modelId="30">
          <dgm:prSet phldr="1"/>
        </dgm:pt>
        <dgm:pt modelId="31">
          <dgm:prSet phldr="1"/>
        </dgm:pt>
        <dgm:pt modelId="32">
          <dgm:prSet phldr="1"/>
        </dgm:pt>
      </dgm:ptLst>
      <dgm:cxnLst>
        <dgm:cxn modelId="40" srcId="0" destId="10" srcOrd="0" destOrd="0"/>
        <dgm:cxn modelId="41" srcId="10" destId="11" srcOrd="0" destOrd="0"/>
        <dgm:cxn modelId="42" srcId="10" destId="12" srcOrd="0" destOrd="0"/>
        <dgm:cxn modelId="50" srcId="0" destId="20" srcOrd="1" destOrd="0"/>
        <dgm:cxn modelId="51" srcId="20" destId="21" srcOrd="1" destOrd="0"/>
        <dgm:cxn modelId="52" srcId="20" destId="22" srcOrd="1" destOrd="0"/>
        <dgm:cxn modelId="60" srcId="0" destId="30" srcOrd="2" destOrd="0"/>
        <dgm:cxn modelId="61" srcId="30" destId="31" srcOrd="2" destOrd="0"/>
        <dgm:cxn modelId="62" srcId="30" destId="32"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dgm:chPref val="3"/>
      <dgm:dir/>
      <dgm:animOne val="branch"/>
      <dgm:animLvl val="lvl"/>
    </dgm:varLst>
    <dgm:alg type="lin">
      <dgm:param type="linDir" val="fromT"/>
    </dgm:alg>
    <dgm:shape xmlns:r="http://schemas.openxmlformats.org/officeDocument/2006/relationships" r:blip="">
      <dgm:adjLst/>
    </dgm:shape>
    <dgm:constrLst>
      <dgm:constr type="w" for="ch" forName="Child" refType="w"/>
      <dgm:constr type="h" for="ch" forName="Child" refType="h" fact="0.6667"/>
      <dgm:constr type="primFontSz" for="des" forName="Parent" op="equ" val="65"/>
      <dgm:constr type="primFontSz" for="des" forName="Child" op="equ" val="65"/>
      <dgm:constr type="primFontSz" for="des" forName="FirstChild" op="equ" val="65"/>
      <dgm:constr type="primFontSz" for="des" forName="Child" refType="primFontSz" refFor="des" refForName="Parent" op="lte"/>
      <dgm:constr type="primFontSz" for="des" forName="FirstChild" refType="primFontSz" refFor="des" refForName="Parent" op="lte"/>
      <dgm:constr type="primFontSz" for="des" forName="Child" refType="primFontSz" refFor="des" refForName="FirstChild" op="lte"/>
      <dgm:constr type="w" for="ch" forName="composite" refType="w"/>
      <dgm:constr type="h" for="ch" forName="composite" refType="h" fact="0.3333"/>
      <dgm:constr type="sp" refType="h" refFor="ch" refForName="composite" op="equ" fact="0.05"/>
      <dgm:constr type="h" for="ch" forName="sibTrans" refType="h" refFor="ch" refForName="composite" op="equ" fact="0.05"/>
      <dgm:constr type="w" for="ch" forName="sibTrans" refType="h" refFor="ch" refForName="sibTrans" op="equ"/>
    </dgm:constrLst>
    <dgm:forEach name="nodesForEach" axis="ch" ptType="node">
      <dgm:layoutNode name="composite">
        <dgm:alg type="composite"/>
        <dgm:shape xmlns:r="http://schemas.openxmlformats.org/officeDocument/2006/relationships" r:blip="">
          <dgm:adjLst/>
        </dgm:shape>
        <dgm:choose name="Name1">
          <dgm:if name="Name2" func="var" arg="dir" op="equ" val="norm">
            <dgm:constrLst>
              <dgm:constr type="l" for="ch" forName="Accent" refType="w" fact="0"/>
              <dgm:constr type="b" for="ch" forName="Accent" refType="h"/>
              <dgm:constr type="w" for="ch" forName="Accent" refType="w"/>
              <dgm:constr type="h" for="ch" forName="Accent" refType="h" fact="0"/>
              <dgm:constr type="l" for="ch" forName="FirstChild" refType="w" fact="0.26"/>
              <dgm:constr type="t" for="ch" forName="FirstChild" refType="h" fact="0"/>
              <dgm:constr type="w" for="ch" forName="FirstChild" refType="w" fact="0.74"/>
              <dgm:constr type="h" for="ch" forName="FirstChild" refType="h"/>
              <dgm:constr type="l" for="ch" forName="Parent" refType="w" fact="0"/>
              <dgm:constr type="t" for="ch" forName="Parent" refType="h" fact="0"/>
              <dgm:constr type="w" for="ch" forName="Parent" refType="w" fact="0.26"/>
              <dgm:constr type="h" for="ch" forName="Parent" refType="h"/>
            </dgm:constrLst>
          </dgm:if>
          <dgm:else name="Name3">
            <dgm:constrLst>
              <dgm:constr type="l" for="ch" forName="Accent" refType="w" fact="0"/>
              <dgm:constr type="b" for="ch" forName="Accent" refType="h"/>
              <dgm:constr type="w" for="ch" forName="Accent" refType="w"/>
              <dgm:constr type="h" for="ch" forName="Accent" refType="h" fact="0"/>
              <dgm:constr type="r" for="ch" forName="FirstChild" refType="w" fact="0.74"/>
              <dgm:constr type="t" for="ch" forName="FirstChild" refType="h" fact="0"/>
              <dgm:constr type="w" for="ch" forName="FirstChild" refType="w" fact="0.74"/>
              <dgm:constr type="h" for="ch" forName="FirstChild" refType="h"/>
              <dgm:constr type="r" for="ch" forName="Parent" refType="w"/>
              <dgm:constr type="t" for="ch" forName="Parent" refType="h" fact="0"/>
              <dgm:constr type="w" for="ch" forName="Parent" refType="w" fact="0.26"/>
              <dgm:constr type="h" for="ch" forName="Parent" refType="h"/>
            </dgm:constrLst>
          </dgm:else>
        </dgm:choose>
        <dgm:layoutNode name="FirstChild" styleLbl="revTx">
          <dgm:varLst>
            <dgm:chMax val="0"/>
            <dgm:chPref val="0"/>
            <dgm:bulletEnabled val="1"/>
          </dgm:varLst>
          <dgm:choose name="Name4">
            <dgm:if name="Name5" func="var" arg="dir" op="equ" val="norm">
              <dgm:alg type="tx">
                <dgm:param type="parTxLTRAlign" val="l"/>
                <dgm:param type="txAnchorVert" val="b"/>
                <dgm:param type="txAnchorVertCh" val="b"/>
                <dgm:param type="parTxRTLAlign" val="l"/>
              </dgm:alg>
            </dgm:if>
            <dgm:else name="Name6">
              <dgm:alg type="tx">
                <dgm:param type="parTxLTRAlign" val="r"/>
                <dgm:param type="shpTxLTRAlignCh" val="r"/>
                <dgm:param type="txAnchorVert" val="b"/>
                <dgm:param type="txAnchorVertCh" val="b"/>
                <dgm:param type="parTxRTLAlign" val="r"/>
              </dgm:alg>
            </dgm:else>
          </dgm:choose>
          <dgm:shape xmlns:r="http://schemas.openxmlformats.org/officeDocument/2006/relationships" type="rect" r:blip="">
            <dgm:adjLst/>
          </dgm:shape>
          <dgm:choose name="Name7">
            <dgm:if name="Name8" axis="ch" ptType="node" func="cnt" op="gte" val="1">
              <dgm:presOf axis="ch desOrSelf" ptType="node node" st="1 1" cnt="1 0"/>
            </dgm:if>
            <dgm:else name="Name9">
              <dgm:presOf/>
            </dgm:else>
          </dgm:choos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 styleLbl="alignNode1">
          <dgm:varLst>
            <dgm:chMax val="3"/>
            <dgm:chPref val="3"/>
            <dgm:bulletEnabled val="1"/>
          </dgm:varLst>
          <dgm:alg type="tx">
            <dgm:param type="shpTxLTRAlignCh" val="ctr"/>
            <dgm:param type="txAnchorVertCh" val="mid"/>
          </dgm:alg>
          <dgm:shape xmlns:r="http://schemas.openxmlformats.org/officeDocument/2006/relationships" type="round2SameRect" r:blip="">
            <dgm:adjLst>
              <dgm:adj idx="1" val="0.1667"/>
              <dgm:adj idx="2" val="0"/>
            </dgm:adjLst>
          </dgm:shape>
          <dgm:presOf axis="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Accent" styleLbl="parChTrans1D1">
          <dgm:alg type="sp"/>
          <dgm:shape xmlns:r="http://schemas.openxmlformats.org/officeDocument/2006/relationships" type="line" r:blip="" zOrderOff="-99999">
            <dgm:adjLst/>
          </dgm:shape>
          <dgm:presOf/>
        </dgm:layoutNode>
      </dgm:layoutNode>
      <dgm:choose name="Name10">
        <dgm:if name="Name11" axis="ch" ptType="node" st="2" cnt="1" func="cnt" op="gte" val="1">
          <dgm:layoutNode name="Child" styleLbl="revTx">
            <dgm:varLst>
              <dgm:chMax val="0"/>
              <dgm:chPref val="0"/>
              <dgm:bulletEnabled val="1"/>
            </dgm:varLst>
            <dgm:choose name="Name12">
              <dgm:if name="Name13" func="var" arg="dir" op="equ" val="norm">
                <dgm:alg type="tx">
                  <dgm:param type="stBulletLvl" val="1"/>
                  <dgm:param type="parTxLTRAlign" val="l"/>
                  <dgm:param type="parTxRTLAlign" val="l"/>
                  <dgm:param type="txAnchorVert" val="t"/>
                </dgm:alg>
              </dgm:if>
              <dgm:else name="Name14">
                <dgm:alg type="tx">
                  <dgm:param type="stBulletLvl" val="1"/>
                  <dgm:param type="parTxLTRAlign" val="r"/>
                  <dgm:param type="shpTxLTRAlignCh" val="r"/>
                  <dgm:param type="txAnchorVert" val="t"/>
                  <dgm:param type="parTxRTLAlign" val="r"/>
                </dgm:alg>
              </dgm:else>
            </dgm:choose>
            <dgm:shape xmlns:r="http://schemas.openxmlformats.org/officeDocument/2006/relationships" type="rect" r:blip="">
              <dgm:adjLst/>
            </dgm:shape>
            <dgm:presOf axis="ch desOrSelf" ptType="node node" st="2 1" cnt="0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if>
        <dgm:else name="Name15"/>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7.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18.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19.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1/layout/TabList">
  <dgm:title val="Tab List"/>
  <dgm:desc val="Use to show non-sequential or grouped blocks of information. Works well for lists with a small amount of Level 1 text. The first Level 2 displays next to the Level 1 text  and the remaining Level 2 text appears beneath the Level 1 text."/>
  <dgm:catLst>
    <dgm:cat type="list" pri="4500"/>
    <dgm:cat type="officeonline" pri="11000"/>
  </dgm:catLst>
  <dgm:sampData>
    <dgm:dataModel>
      <dgm:ptLst>
        <dgm:pt modelId="0" type="doc"/>
        <dgm:pt modelId="10">
          <dgm:prSet phldr="1"/>
        </dgm:pt>
        <dgm:pt modelId="11">
          <dgm:prSet phldr="1"/>
        </dgm:pt>
        <dgm:pt modelId="12">
          <dgm:prSet phldr="1"/>
        </dgm:pt>
        <dgm:pt modelId="20">
          <dgm:prSet phldr="1"/>
        </dgm:pt>
        <dgm:pt modelId="21">
          <dgm:prSet phldr="1"/>
        </dgm:pt>
        <dgm:pt modelId="22">
          <dgm:prSet phldr="1"/>
        </dgm:pt>
        <dgm:pt modelId="30">
          <dgm:prSet phldr="1"/>
        </dgm:pt>
        <dgm:pt modelId="31">
          <dgm:prSet phldr="1"/>
        </dgm:pt>
        <dgm:pt modelId="32">
          <dgm:prSet phldr="1"/>
        </dgm:pt>
      </dgm:ptLst>
      <dgm:cxnLst>
        <dgm:cxn modelId="40" srcId="0" destId="10" srcOrd="0" destOrd="0"/>
        <dgm:cxn modelId="41" srcId="10" destId="11" srcOrd="0" destOrd="0"/>
        <dgm:cxn modelId="42" srcId="10" destId="12" srcOrd="0" destOrd="0"/>
        <dgm:cxn modelId="50" srcId="0" destId="20" srcOrd="1" destOrd="0"/>
        <dgm:cxn modelId="51" srcId="20" destId="21" srcOrd="1" destOrd="0"/>
        <dgm:cxn modelId="52" srcId="20" destId="22" srcOrd="1" destOrd="0"/>
        <dgm:cxn modelId="60" srcId="0" destId="30" srcOrd="2" destOrd="0"/>
        <dgm:cxn modelId="61" srcId="30" destId="31" srcOrd="2" destOrd="0"/>
        <dgm:cxn modelId="62" srcId="30" destId="32"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dgm:chPref val="3"/>
      <dgm:dir/>
      <dgm:animOne val="branch"/>
      <dgm:animLvl val="lvl"/>
    </dgm:varLst>
    <dgm:alg type="lin">
      <dgm:param type="linDir" val="fromT"/>
    </dgm:alg>
    <dgm:shape xmlns:r="http://schemas.openxmlformats.org/officeDocument/2006/relationships" r:blip="">
      <dgm:adjLst/>
    </dgm:shape>
    <dgm:constrLst>
      <dgm:constr type="w" for="ch" forName="Child" refType="w"/>
      <dgm:constr type="h" for="ch" forName="Child" refType="h" fact="0.6667"/>
      <dgm:constr type="primFontSz" for="des" forName="Parent" op="equ" val="65"/>
      <dgm:constr type="primFontSz" for="des" forName="Child" op="equ" val="65"/>
      <dgm:constr type="primFontSz" for="des" forName="FirstChild" op="equ" val="65"/>
      <dgm:constr type="primFontSz" for="des" forName="Child" refType="primFontSz" refFor="des" refForName="Parent" op="lte"/>
      <dgm:constr type="primFontSz" for="des" forName="FirstChild" refType="primFontSz" refFor="des" refForName="Parent" op="lte"/>
      <dgm:constr type="primFontSz" for="des" forName="Child" refType="primFontSz" refFor="des" refForName="FirstChild" op="lte"/>
      <dgm:constr type="w" for="ch" forName="composite" refType="w"/>
      <dgm:constr type="h" for="ch" forName="composite" refType="h" fact="0.3333"/>
      <dgm:constr type="sp" refType="h" refFor="ch" refForName="composite" op="equ" fact="0.05"/>
      <dgm:constr type="h" for="ch" forName="sibTrans" refType="h" refFor="ch" refForName="composite" op="equ" fact="0.05"/>
      <dgm:constr type="w" for="ch" forName="sibTrans" refType="h" refFor="ch" refForName="sibTrans" op="equ"/>
    </dgm:constrLst>
    <dgm:forEach name="nodesForEach" axis="ch" ptType="node">
      <dgm:layoutNode name="composite">
        <dgm:alg type="composite"/>
        <dgm:shape xmlns:r="http://schemas.openxmlformats.org/officeDocument/2006/relationships" r:blip="">
          <dgm:adjLst/>
        </dgm:shape>
        <dgm:choose name="Name1">
          <dgm:if name="Name2" func="var" arg="dir" op="equ" val="norm">
            <dgm:constrLst>
              <dgm:constr type="l" for="ch" forName="Accent" refType="w" fact="0"/>
              <dgm:constr type="b" for="ch" forName="Accent" refType="h"/>
              <dgm:constr type="w" for="ch" forName="Accent" refType="w"/>
              <dgm:constr type="h" for="ch" forName="Accent" refType="h" fact="0"/>
              <dgm:constr type="l" for="ch" forName="FirstChild" refType="w" fact="0.26"/>
              <dgm:constr type="t" for="ch" forName="FirstChild" refType="h" fact="0"/>
              <dgm:constr type="w" for="ch" forName="FirstChild" refType="w" fact="0.74"/>
              <dgm:constr type="h" for="ch" forName="FirstChild" refType="h"/>
              <dgm:constr type="l" for="ch" forName="Parent" refType="w" fact="0"/>
              <dgm:constr type="t" for="ch" forName="Parent" refType="h" fact="0"/>
              <dgm:constr type="w" for="ch" forName="Parent" refType="w" fact="0.26"/>
              <dgm:constr type="h" for="ch" forName="Parent" refType="h"/>
            </dgm:constrLst>
          </dgm:if>
          <dgm:else name="Name3">
            <dgm:constrLst>
              <dgm:constr type="l" for="ch" forName="Accent" refType="w" fact="0"/>
              <dgm:constr type="b" for="ch" forName="Accent" refType="h"/>
              <dgm:constr type="w" for="ch" forName="Accent" refType="w"/>
              <dgm:constr type="h" for="ch" forName="Accent" refType="h" fact="0"/>
              <dgm:constr type="r" for="ch" forName="FirstChild" refType="w" fact="0.74"/>
              <dgm:constr type="t" for="ch" forName="FirstChild" refType="h" fact="0"/>
              <dgm:constr type="w" for="ch" forName="FirstChild" refType="w" fact="0.74"/>
              <dgm:constr type="h" for="ch" forName="FirstChild" refType="h"/>
              <dgm:constr type="r" for="ch" forName="Parent" refType="w"/>
              <dgm:constr type="t" for="ch" forName="Parent" refType="h" fact="0"/>
              <dgm:constr type="w" for="ch" forName="Parent" refType="w" fact="0.26"/>
              <dgm:constr type="h" for="ch" forName="Parent" refType="h"/>
            </dgm:constrLst>
          </dgm:else>
        </dgm:choose>
        <dgm:layoutNode name="FirstChild" styleLbl="revTx">
          <dgm:varLst>
            <dgm:chMax val="0"/>
            <dgm:chPref val="0"/>
            <dgm:bulletEnabled val="1"/>
          </dgm:varLst>
          <dgm:choose name="Name4">
            <dgm:if name="Name5" func="var" arg="dir" op="equ" val="norm">
              <dgm:alg type="tx">
                <dgm:param type="parTxLTRAlign" val="l"/>
                <dgm:param type="txAnchorVert" val="b"/>
                <dgm:param type="txAnchorVertCh" val="b"/>
                <dgm:param type="parTxRTLAlign" val="l"/>
              </dgm:alg>
            </dgm:if>
            <dgm:else name="Name6">
              <dgm:alg type="tx">
                <dgm:param type="parTxLTRAlign" val="r"/>
                <dgm:param type="shpTxLTRAlignCh" val="r"/>
                <dgm:param type="txAnchorVert" val="b"/>
                <dgm:param type="txAnchorVertCh" val="b"/>
                <dgm:param type="parTxRTLAlign" val="r"/>
              </dgm:alg>
            </dgm:else>
          </dgm:choose>
          <dgm:shape xmlns:r="http://schemas.openxmlformats.org/officeDocument/2006/relationships" type="rect" r:blip="">
            <dgm:adjLst/>
          </dgm:shape>
          <dgm:choose name="Name7">
            <dgm:if name="Name8" axis="ch" ptType="node" func="cnt" op="gte" val="1">
              <dgm:presOf axis="ch desOrSelf" ptType="node node" st="1 1" cnt="1 0"/>
            </dgm:if>
            <dgm:else name="Name9">
              <dgm:presOf/>
            </dgm:else>
          </dgm:choos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 styleLbl="alignNode1">
          <dgm:varLst>
            <dgm:chMax val="3"/>
            <dgm:chPref val="3"/>
            <dgm:bulletEnabled val="1"/>
          </dgm:varLst>
          <dgm:alg type="tx">
            <dgm:param type="shpTxLTRAlignCh" val="ctr"/>
            <dgm:param type="txAnchorVertCh" val="mid"/>
          </dgm:alg>
          <dgm:shape xmlns:r="http://schemas.openxmlformats.org/officeDocument/2006/relationships" type="round2SameRect" r:blip="">
            <dgm:adjLst>
              <dgm:adj idx="1" val="0.1667"/>
              <dgm:adj idx="2" val="0"/>
            </dgm:adjLst>
          </dgm:shape>
          <dgm:presOf axis="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Accent" styleLbl="parChTrans1D1">
          <dgm:alg type="sp"/>
          <dgm:shape xmlns:r="http://schemas.openxmlformats.org/officeDocument/2006/relationships" type="line" r:blip="" zOrderOff="-99999">
            <dgm:adjLst/>
          </dgm:shape>
          <dgm:presOf/>
        </dgm:layoutNode>
      </dgm:layoutNode>
      <dgm:choose name="Name10">
        <dgm:if name="Name11" axis="ch" ptType="node" st="2" cnt="1" func="cnt" op="gte" val="1">
          <dgm:layoutNode name="Child" styleLbl="revTx">
            <dgm:varLst>
              <dgm:chMax val="0"/>
              <dgm:chPref val="0"/>
              <dgm:bulletEnabled val="1"/>
            </dgm:varLst>
            <dgm:choose name="Name12">
              <dgm:if name="Name13" func="var" arg="dir" op="equ" val="norm">
                <dgm:alg type="tx">
                  <dgm:param type="stBulletLvl" val="1"/>
                  <dgm:param type="parTxLTRAlign" val="l"/>
                  <dgm:param type="parTxRTLAlign" val="l"/>
                  <dgm:param type="txAnchorVert" val="t"/>
                </dgm:alg>
              </dgm:if>
              <dgm:else name="Name14">
                <dgm:alg type="tx">
                  <dgm:param type="stBulletLvl" val="1"/>
                  <dgm:param type="parTxLTRAlign" val="r"/>
                  <dgm:param type="shpTxLTRAlignCh" val="r"/>
                  <dgm:param type="txAnchorVert" val="t"/>
                  <dgm:param type="parTxRTLAlign" val="r"/>
                </dgm:alg>
              </dgm:else>
            </dgm:choose>
            <dgm:shape xmlns:r="http://schemas.openxmlformats.org/officeDocument/2006/relationships" type="rect" r:blip="">
              <dgm:adjLst/>
            </dgm:shape>
            <dgm:presOf axis="ch desOrSelf" ptType="node node" st="2 1" cnt="0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if>
        <dgm:else name="Name15"/>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0.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8.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pyramid3">
  <dgm:title val=""/>
  <dgm:desc val=""/>
  <dgm:catLst>
    <dgm:cat type="pyramid" pri="2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T"/>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T"/>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rev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t"/>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png>
</file>

<file path=ppt/media/image13.sv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8D74F5-BFFC-49A8-BEA3-D3B9E27DB8B6}" type="datetimeFigureOut">
              <a:rPr lang="en-AU" smtClean="0"/>
              <a:t>24/10/2023</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33358D-C650-456A-9DE2-8475F357B697}" type="slidenum">
              <a:rPr lang="en-AU" smtClean="0"/>
              <a:t>‹#›</a:t>
            </a:fld>
            <a:endParaRPr lang="en-AU"/>
          </a:p>
        </p:txBody>
      </p:sp>
    </p:spTree>
    <p:extLst>
      <p:ext uri="{BB962C8B-B14F-4D97-AF65-F5344CB8AC3E}">
        <p14:creationId xmlns:p14="http://schemas.microsoft.com/office/powerpoint/2010/main" val="4137240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63A6DF6-5E2A-4BB8-899B-5984CAA384C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xmlns="" id="{84C1944C-BEB3-44DF-B0F8-55FF2991B7F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xmlns="" id="{D2482CCF-7D00-4F78-A0E6-6B1E2082893F}"/>
              </a:ext>
            </a:extLst>
          </p:cNvPr>
          <p:cNvSpPr>
            <a:spLocks noGrp="1"/>
          </p:cNvSpPr>
          <p:nvPr>
            <p:ph type="dt" sz="half" idx="10"/>
          </p:nvPr>
        </p:nvSpPr>
        <p:spPr/>
        <p:txBody>
          <a:bodyPr/>
          <a:lstStyle/>
          <a:p>
            <a:fld id="{058A73EA-6C95-48DB-8B02-8091F656B4DC}" type="datetimeFigureOut">
              <a:rPr lang="en-PH" smtClean="0"/>
              <a:pPr/>
              <a:t>24/10/2023</a:t>
            </a:fld>
            <a:endParaRPr lang="en-PH"/>
          </a:p>
        </p:txBody>
      </p:sp>
      <p:sp>
        <p:nvSpPr>
          <p:cNvPr id="5" name="Footer Placeholder 4">
            <a:extLst>
              <a:ext uri="{FF2B5EF4-FFF2-40B4-BE49-F238E27FC236}">
                <a16:creationId xmlns:a16="http://schemas.microsoft.com/office/drawing/2014/main" xmlns="" id="{6E6A1420-D9A7-473B-A3C4-269EE93B9A84}"/>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xmlns="" id="{F1C8403D-C275-49DC-9C0D-679FD2910D0F}"/>
              </a:ext>
            </a:extLst>
          </p:cNvPr>
          <p:cNvSpPr>
            <a:spLocks noGrp="1"/>
          </p:cNvSpPr>
          <p:nvPr>
            <p:ph type="sldNum" sz="quarter" idx="12"/>
          </p:nvPr>
        </p:nvSpPr>
        <p:spPr/>
        <p:txBody>
          <a:bodyPr/>
          <a:lstStyle/>
          <a:p>
            <a:fld id="{9D251B86-6D45-49A2-8C9C-A8B32585C558}" type="slidenum">
              <a:rPr lang="en-PH" smtClean="0"/>
              <a:pPr/>
              <a:t>‹#›</a:t>
            </a:fld>
            <a:endParaRPr lang="en-PH"/>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08881" y="6156077"/>
            <a:ext cx="2087582" cy="701923"/>
          </a:xfrm>
          <a:prstGeom prst="rect">
            <a:avLst/>
          </a:prstGeom>
        </p:spPr>
      </p:pic>
    </p:spTree>
    <p:extLst>
      <p:ext uri="{BB962C8B-B14F-4D97-AF65-F5344CB8AC3E}">
        <p14:creationId xmlns:p14="http://schemas.microsoft.com/office/powerpoint/2010/main" val="30886652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0E35DD6-4D3D-48DD-87F1-E5204F33049A}"/>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xmlns="" id="{E2C7A89A-1E74-48D0-A131-038452D7E82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xmlns="" id="{B2471DEE-3E36-41F6-8596-36AFD03F6E6D}"/>
              </a:ext>
            </a:extLst>
          </p:cNvPr>
          <p:cNvSpPr>
            <a:spLocks noGrp="1"/>
          </p:cNvSpPr>
          <p:nvPr>
            <p:ph type="dt" sz="half" idx="10"/>
          </p:nvPr>
        </p:nvSpPr>
        <p:spPr/>
        <p:txBody>
          <a:bodyPr/>
          <a:lstStyle/>
          <a:p>
            <a:fld id="{058A73EA-6C95-48DB-8B02-8091F656B4DC}" type="datetimeFigureOut">
              <a:rPr lang="en-PH" smtClean="0"/>
              <a:pPr/>
              <a:t>24/10/2023</a:t>
            </a:fld>
            <a:endParaRPr lang="en-PH"/>
          </a:p>
        </p:txBody>
      </p:sp>
      <p:sp>
        <p:nvSpPr>
          <p:cNvPr id="5" name="Footer Placeholder 4">
            <a:extLst>
              <a:ext uri="{FF2B5EF4-FFF2-40B4-BE49-F238E27FC236}">
                <a16:creationId xmlns:a16="http://schemas.microsoft.com/office/drawing/2014/main" xmlns="" id="{4A7C78C0-7938-4D04-B49C-AD415BAE81C9}"/>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xmlns="" id="{0DBEC957-EC4D-4E5F-9B9B-2AC029C536E8}"/>
              </a:ext>
            </a:extLst>
          </p:cNvPr>
          <p:cNvSpPr>
            <a:spLocks noGrp="1"/>
          </p:cNvSpPr>
          <p:nvPr>
            <p:ph type="sldNum" sz="quarter" idx="12"/>
          </p:nvPr>
        </p:nvSpPr>
        <p:spPr/>
        <p:txBody>
          <a:bodyPr/>
          <a:lstStyle/>
          <a:p>
            <a:fld id="{9D251B86-6D45-49A2-8C9C-A8B32585C558}" type="slidenum">
              <a:rPr lang="en-PH" smtClean="0"/>
              <a:pPr/>
              <a:t>‹#›</a:t>
            </a:fld>
            <a:endParaRPr lang="en-PH"/>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83002" y="6156077"/>
            <a:ext cx="2087582" cy="701923"/>
          </a:xfrm>
          <a:prstGeom prst="rect">
            <a:avLst/>
          </a:prstGeom>
        </p:spPr>
      </p:pic>
    </p:spTree>
    <p:extLst>
      <p:ext uri="{BB962C8B-B14F-4D97-AF65-F5344CB8AC3E}">
        <p14:creationId xmlns:p14="http://schemas.microsoft.com/office/powerpoint/2010/main" val="27290270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7C59823D-6D21-46E9-9177-020926DCD6B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xmlns="" id="{8C75580A-517C-4BCE-92B9-D43502C7E97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xmlns="" id="{25CFA425-9B51-4FF9-BF50-9B8FBFB968D6}"/>
              </a:ext>
            </a:extLst>
          </p:cNvPr>
          <p:cNvSpPr>
            <a:spLocks noGrp="1"/>
          </p:cNvSpPr>
          <p:nvPr>
            <p:ph type="dt" sz="half" idx="10"/>
          </p:nvPr>
        </p:nvSpPr>
        <p:spPr/>
        <p:txBody>
          <a:bodyPr/>
          <a:lstStyle/>
          <a:p>
            <a:fld id="{058A73EA-6C95-48DB-8B02-8091F656B4DC}" type="datetimeFigureOut">
              <a:rPr lang="en-PH" smtClean="0"/>
              <a:pPr/>
              <a:t>24/10/2023</a:t>
            </a:fld>
            <a:endParaRPr lang="en-PH"/>
          </a:p>
        </p:txBody>
      </p:sp>
      <p:sp>
        <p:nvSpPr>
          <p:cNvPr id="5" name="Footer Placeholder 4">
            <a:extLst>
              <a:ext uri="{FF2B5EF4-FFF2-40B4-BE49-F238E27FC236}">
                <a16:creationId xmlns:a16="http://schemas.microsoft.com/office/drawing/2014/main" xmlns="" id="{2843CFBB-19D8-4313-B299-C7B53770CB94}"/>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xmlns="" id="{F76772DF-4473-4110-8693-86B5540A1FC6}"/>
              </a:ext>
            </a:extLst>
          </p:cNvPr>
          <p:cNvSpPr>
            <a:spLocks noGrp="1"/>
          </p:cNvSpPr>
          <p:nvPr>
            <p:ph type="sldNum" sz="quarter" idx="12"/>
          </p:nvPr>
        </p:nvSpPr>
        <p:spPr/>
        <p:txBody>
          <a:bodyPr/>
          <a:lstStyle/>
          <a:p>
            <a:fld id="{9D251B86-6D45-49A2-8C9C-A8B32585C558}" type="slidenum">
              <a:rPr lang="en-PH" smtClean="0"/>
              <a:pPr/>
              <a:t>‹#›</a:t>
            </a:fld>
            <a:endParaRPr lang="en-PH"/>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83002" y="6156077"/>
            <a:ext cx="2087582" cy="701923"/>
          </a:xfrm>
          <a:prstGeom prst="rect">
            <a:avLst/>
          </a:prstGeom>
        </p:spPr>
      </p:pic>
    </p:spTree>
    <p:extLst>
      <p:ext uri="{BB962C8B-B14F-4D97-AF65-F5344CB8AC3E}">
        <p14:creationId xmlns:p14="http://schemas.microsoft.com/office/powerpoint/2010/main" val="41798740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1254B36-13A7-4315-97B2-F24DA0CC7A31}"/>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xmlns="" id="{751C7B94-CD0E-4430-BBFA-EF27354694F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xmlns="" id="{1EC99AD4-0F8C-4EFC-AB94-A5F40BB6BE98}"/>
              </a:ext>
            </a:extLst>
          </p:cNvPr>
          <p:cNvSpPr>
            <a:spLocks noGrp="1"/>
          </p:cNvSpPr>
          <p:nvPr>
            <p:ph type="dt" sz="half" idx="10"/>
          </p:nvPr>
        </p:nvSpPr>
        <p:spPr/>
        <p:txBody>
          <a:bodyPr/>
          <a:lstStyle/>
          <a:p>
            <a:fld id="{058A73EA-6C95-48DB-8B02-8091F656B4DC}" type="datetimeFigureOut">
              <a:rPr lang="en-PH" smtClean="0"/>
              <a:pPr/>
              <a:t>24/10/2023</a:t>
            </a:fld>
            <a:endParaRPr lang="en-PH"/>
          </a:p>
        </p:txBody>
      </p:sp>
      <p:sp>
        <p:nvSpPr>
          <p:cNvPr id="5" name="Footer Placeholder 4">
            <a:extLst>
              <a:ext uri="{FF2B5EF4-FFF2-40B4-BE49-F238E27FC236}">
                <a16:creationId xmlns:a16="http://schemas.microsoft.com/office/drawing/2014/main" xmlns="" id="{FB19CA9F-2237-49C2-80A7-84EED7D12F86}"/>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xmlns="" id="{C12952F0-1097-49CD-9EAD-B6F343ABD995}"/>
              </a:ext>
            </a:extLst>
          </p:cNvPr>
          <p:cNvSpPr>
            <a:spLocks noGrp="1"/>
          </p:cNvSpPr>
          <p:nvPr>
            <p:ph type="sldNum" sz="quarter" idx="12"/>
          </p:nvPr>
        </p:nvSpPr>
        <p:spPr/>
        <p:txBody>
          <a:bodyPr/>
          <a:lstStyle/>
          <a:p>
            <a:fld id="{9D251B86-6D45-49A2-8C9C-A8B32585C558}" type="slidenum">
              <a:rPr lang="en-PH" smtClean="0"/>
              <a:pPr/>
              <a:t>‹#›</a:t>
            </a:fld>
            <a:endParaRPr lang="en-PH"/>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83002" y="6156077"/>
            <a:ext cx="2087582" cy="701923"/>
          </a:xfrm>
          <a:prstGeom prst="rect">
            <a:avLst/>
          </a:prstGeom>
        </p:spPr>
      </p:pic>
    </p:spTree>
    <p:extLst>
      <p:ext uri="{BB962C8B-B14F-4D97-AF65-F5344CB8AC3E}">
        <p14:creationId xmlns:p14="http://schemas.microsoft.com/office/powerpoint/2010/main" val="9226753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8BCB64-A40A-4349-9492-6B4721FDEF6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xmlns="" id="{4BDEB3BA-5928-405F-8547-9B2A923F19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C37704E9-D2F8-480E-B79C-77719EFF6669}"/>
              </a:ext>
            </a:extLst>
          </p:cNvPr>
          <p:cNvSpPr>
            <a:spLocks noGrp="1"/>
          </p:cNvSpPr>
          <p:nvPr>
            <p:ph type="dt" sz="half" idx="10"/>
          </p:nvPr>
        </p:nvSpPr>
        <p:spPr/>
        <p:txBody>
          <a:bodyPr/>
          <a:lstStyle/>
          <a:p>
            <a:fld id="{058A73EA-6C95-48DB-8B02-8091F656B4DC}" type="datetimeFigureOut">
              <a:rPr lang="en-PH" smtClean="0"/>
              <a:pPr/>
              <a:t>24/10/2023</a:t>
            </a:fld>
            <a:endParaRPr lang="en-PH"/>
          </a:p>
        </p:txBody>
      </p:sp>
      <p:sp>
        <p:nvSpPr>
          <p:cNvPr id="5" name="Footer Placeholder 4">
            <a:extLst>
              <a:ext uri="{FF2B5EF4-FFF2-40B4-BE49-F238E27FC236}">
                <a16:creationId xmlns:a16="http://schemas.microsoft.com/office/drawing/2014/main" xmlns="" id="{B7B8E8F0-9467-4B20-925B-14D667A7AAAD}"/>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xmlns="" id="{71761DC3-D381-4F44-B5A0-857B0D7BF1C5}"/>
              </a:ext>
            </a:extLst>
          </p:cNvPr>
          <p:cNvSpPr>
            <a:spLocks noGrp="1"/>
          </p:cNvSpPr>
          <p:nvPr>
            <p:ph type="sldNum" sz="quarter" idx="12"/>
          </p:nvPr>
        </p:nvSpPr>
        <p:spPr/>
        <p:txBody>
          <a:bodyPr/>
          <a:lstStyle/>
          <a:p>
            <a:fld id="{9D251B86-6D45-49A2-8C9C-A8B32585C558}" type="slidenum">
              <a:rPr lang="en-PH" smtClean="0"/>
              <a:pPr/>
              <a:t>‹#›</a:t>
            </a:fld>
            <a:endParaRPr lang="en-PH"/>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83002" y="6156077"/>
            <a:ext cx="2087582" cy="701923"/>
          </a:xfrm>
          <a:prstGeom prst="rect">
            <a:avLst/>
          </a:prstGeom>
        </p:spPr>
      </p:pic>
    </p:spTree>
    <p:extLst>
      <p:ext uri="{BB962C8B-B14F-4D97-AF65-F5344CB8AC3E}">
        <p14:creationId xmlns:p14="http://schemas.microsoft.com/office/powerpoint/2010/main" val="3201923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BFBFEA1-D975-4DDB-A778-AE25C6764409}"/>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xmlns="" id="{9A1EDA93-EA1B-42A8-9E58-971B13504EE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xmlns="" id="{F5365A83-F206-44CB-9860-DB5A725DCF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xmlns="" id="{96D478FB-A815-42B3-9DC0-F69A44BC0132}"/>
              </a:ext>
            </a:extLst>
          </p:cNvPr>
          <p:cNvSpPr>
            <a:spLocks noGrp="1"/>
          </p:cNvSpPr>
          <p:nvPr>
            <p:ph type="dt" sz="half" idx="10"/>
          </p:nvPr>
        </p:nvSpPr>
        <p:spPr/>
        <p:txBody>
          <a:bodyPr/>
          <a:lstStyle/>
          <a:p>
            <a:fld id="{058A73EA-6C95-48DB-8B02-8091F656B4DC}" type="datetimeFigureOut">
              <a:rPr lang="en-PH" smtClean="0"/>
              <a:pPr/>
              <a:t>24/10/2023</a:t>
            </a:fld>
            <a:endParaRPr lang="en-PH"/>
          </a:p>
        </p:txBody>
      </p:sp>
      <p:sp>
        <p:nvSpPr>
          <p:cNvPr id="6" name="Footer Placeholder 5">
            <a:extLst>
              <a:ext uri="{FF2B5EF4-FFF2-40B4-BE49-F238E27FC236}">
                <a16:creationId xmlns:a16="http://schemas.microsoft.com/office/drawing/2014/main" xmlns="" id="{47EB8E6F-5EDE-46BD-804F-87A87E979920}"/>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xmlns="" id="{7409D8F3-5953-4070-90CC-CF96760B1AC9}"/>
              </a:ext>
            </a:extLst>
          </p:cNvPr>
          <p:cNvSpPr>
            <a:spLocks noGrp="1"/>
          </p:cNvSpPr>
          <p:nvPr>
            <p:ph type="sldNum" sz="quarter" idx="12"/>
          </p:nvPr>
        </p:nvSpPr>
        <p:spPr/>
        <p:txBody>
          <a:bodyPr/>
          <a:lstStyle/>
          <a:p>
            <a:fld id="{9D251B86-6D45-49A2-8C9C-A8B32585C558}" type="slidenum">
              <a:rPr lang="en-PH" smtClean="0"/>
              <a:pPr/>
              <a:t>‹#›</a:t>
            </a:fld>
            <a:endParaRPr lang="en-PH"/>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83002" y="6156077"/>
            <a:ext cx="2087582" cy="701923"/>
          </a:xfrm>
          <a:prstGeom prst="rect">
            <a:avLst/>
          </a:prstGeom>
        </p:spPr>
      </p:pic>
    </p:spTree>
    <p:extLst>
      <p:ext uri="{BB962C8B-B14F-4D97-AF65-F5344CB8AC3E}">
        <p14:creationId xmlns:p14="http://schemas.microsoft.com/office/powerpoint/2010/main" val="11941571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E91146B-3969-480A-B012-DB2A772F1521}"/>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xmlns="" id="{840CF783-85C4-4224-A54C-F4D26300CF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C432C1F0-C703-425A-96DD-6CE31D566F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xmlns="" id="{F39D0996-A55C-46A3-A814-64F83AE7D9E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D91F1356-972A-4974-93F9-3F024FA5BA7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xmlns="" id="{FEEC60D7-9FAF-43ED-8ECF-1D5E20F2C188}"/>
              </a:ext>
            </a:extLst>
          </p:cNvPr>
          <p:cNvSpPr>
            <a:spLocks noGrp="1"/>
          </p:cNvSpPr>
          <p:nvPr>
            <p:ph type="dt" sz="half" idx="10"/>
          </p:nvPr>
        </p:nvSpPr>
        <p:spPr/>
        <p:txBody>
          <a:bodyPr/>
          <a:lstStyle/>
          <a:p>
            <a:fld id="{058A73EA-6C95-48DB-8B02-8091F656B4DC}" type="datetimeFigureOut">
              <a:rPr lang="en-PH" smtClean="0"/>
              <a:pPr/>
              <a:t>24/10/2023</a:t>
            </a:fld>
            <a:endParaRPr lang="en-PH"/>
          </a:p>
        </p:txBody>
      </p:sp>
      <p:sp>
        <p:nvSpPr>
          <p:cNvPr id="8" name="Footer Placeholder 7">
            <a:extLst>
              <a:ext uri="{FF2B5EF4-FFF2-40B4-BE49-F238E27FC236}">
                <a16:creationId xmlns:a16="http://schemas.microsoft.com/office/drawing/2014/main" xmlns="" id="{313926DD-89F7-443B-B7A0-696D6F5696CD}"/>
              </a:ext>
            </a:extLst>
          </p:cNvPr>
          <p:cNvSpPr>
            <a:spLocks noGrp="1"/>
          </p:cNvSpPr>
          <p:nvPr>
            <p:ph type="ftr" sz="quarter" idx="11"/>
          </p:nvPr>
        </p:nvSpPr>
        <p:spPr/>
        <p:txBody>
          <a:bodyPr/>
          <a:lstStyle/>
          <a:p>
            <a:endParaRPr lang="en-PH"/>
          </a:p>
        </p:txBody>
      </p:sp>
      <p:sp>
        <p:nvSpPr>
          <p:cNvPr id="9" name="Slide Number Placeholder 8">
            <a:extLst>
              <a:ext uri="{FF2B5EF4-FFF2-40B4-BE49-F238E27FC236}">
                <a16:creationId xmlns:a16="http://schemas.microsoft.com/office/drawing/2014/main" xmlns="" id="{62A7E74A-767D-4888-BCB9-7101B3AAFB8C}"/>
              </a:ext>
            </a:extLst>
          </p:cNvPr>
          <p:cNvSpPr>
            <a:spLocks noGrp="1"/>
          </p:cNvSpPr>
          <p:nvPr>
            <p:ph type="sldNum" sz="quarter" idx="12"/>
          </p:nvPr>
        </p:nvSpPr>
        <p:spPr/>
        <p:txBody>
          <a:bodyPr/>
          <a:lstStyle/>
          <a:p>
            <a:fld id="{9D251B86-6D45-49A2-8C9C-A8B32585C558}" type="slidenum">
              <a:rPr lang="en-PH" smtClean="0"/>
              <a:pPr/>
              <a:t>‹#›</a:t>
            </a:fld>
            <a:endParaRPr lang="en-PH"/>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83002" y="6156077"/>
            <a:ext cx="2087582" cy="701923"/>
          </a:xfrm>
          <a:prstGeom prst="rect">
            <a:avLst/>
          </a:prstGeom>
        </p:spPr>
      </p:pic>
    </p:spTree>
    <p:extLst>
      <p:ext uri="{BB962C8B-B14F-4D97-AF65-F5344CB8AC3E}">
        <p14:creationId xmlns:p14="http://schemas.microsoft.com/office/powerpoint/2010/main" val="62761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C5E008-E474-4591-9E28-D3105AD797D5}"/>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xmlns="" id="{A1187900-50D3-4194-B5F0-B05DBF098403}"/>
              </a:ext>
            </a:extLst>
          </p:cNvPr>
          <p:cNvSpPr>
            <a:spLocks noGrp="1"/>
          </p:cNvSpPr>
          <p:nvPr>
            <p:ph type="dt" sz="half" idx="10"/>
          </p:nvPr>
        </p:nvSpPr>
        <p:spPr/>
        <p:txBody>
          <a:bodyPr/>
          <a:lstStyle/>
          <a:p>
            <a:fld id="{058A73EA-6C95-48DB-8B02-8091F656B4DC}" type="datetimeFigureOut">
              <a:rPr lang="en-PH" smtClean="0"/>
              <a:pPr/>
              <a:t>24/10/2023</a:t>
            </a:fld>
            <a:endParaRPr lang="en-PH"/>
          </a:p>
        </p:txBody>
      </p:sp>
      <p:sp>
        <p:nvSpPr>
          <p:cNvPr id="4" name="Footer Placeholder 3">
            <a:extLst>
              <a:ext uri="{FF2B5EF4-FFF2-40B4-BE49-F238E27FC236}">
                <a16:creationId xmlns:a16="http://schemas.microsoft.com/office/drawing/2014/main" xmlns="" id="{CC4A37C6-41A8-42BE-99C1-4F02D5D17EE0}"/>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xmlns="" id="{AB13B5D1-2419-4621-BA0D-ADFA473B8BE6}"/>
              </a:ext>
            </a:extLst>
          </p:cNvPr>
          <p:cNvSpPr>
            <a:spLocks noGrp="1"/>
          </p:cNvSpPr>
          <p:nvPr>
            <p:ph type="sldNum" sz="quarter" idx="12"/>
          </p:nvPr>
        </p:nvSpPr>
        <p:spPr/>
        <p:txBody>
          <a:bodyPr/>
          <a:lstStyle/>
          <a:p>
            <a:fld id="{9D251B86-6D45-49A2-8C9C-A8B32585C558}" type="slidenum">
              <a:rPr lang="en-PH" smtClean="0"/>
              <a:pPr/>
              <a:t>‹#›</a:t>
            </a:fld>
            <a:endParaRPr lang="en-PH"/>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83002" y="6156077"/>
            <a:ext cx="2087582" cy="701923"/>
          </a:xfrm>
          <a:prstGeom prst="rect">
            <a:avLst/>
          </a:prstGeom>
        </p:spPr>
      </p:pic>
    </p:spTree>
    <p:extLst>
      <p:ext uri="{BB962C8B-B14F-4D97-AF65-F5344CB8AC3E}">
        <p14:creationId xmlns:p14="http://schemas.microsoft.com/office/powerpoint/2010/main" val="3387714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A958DCA6-79D4-46B8-8324-EC33978A7E03}"/>
              </a:ext>
            </a:extLst>
          </p:cNvPr>
          <p:cNvSpPr>
            <a:spLocks noGrp="1"/>
          </p:cNvSpPr>
          <p:nvPr>
            <p:ph type="dt" sz="half" idx="10"/>
          </p:nvPr>
        </p:nvSpPr>
        <p:spPr/>
        <p:txBody>
          <a:bodyPr/>
          <a:lstStyle/>
          <a:p>
            <a:fld id="{058A73EA-6C95-48DB-8B02-8091F656B4DC}" type="datetimeFigureOut">
              <a:rPr lang="en-PH" smtClean="0"/>
              <a:pPr/>
              <a:t>24/10/2023</a:t>
            </a:fld>
            <a:endParaRPr lang="en-PH"/>
          </a:p>
        </p:txBody>
      </p:sp>
      <p:sp>
        <p:nvSpPr>
          <p:cNvPr id="3" name="Footer Placeholder 2">
            <a:extLst>
              <a:ext uri="{FF2B5EF4-FFF2-40B4-BE49-F238E27FC236}">
                <a16:creationId xmlns:a16="http://schemas.microsoft.com/office/drawing/2014/main" xmlns="" id="{1B822C8B-5CE9-4403-ABEC-95DBBBD98D48}"/>
              </a:ext>
            </a:extLst>
          </p:cNvPr>
          <p:cNvSpPr>
            <a:spLocks noGrp="1"/>
          </p:cNvSpPr>
          <p:nvPr>
            <p:ph type="ftr" sz="quarter" idx="11"/>
          </p:nvPr>
        </p:nvSpPr>
        <p:spPr/>
        <p:txBody>
          <a:bodyPr/>
          <a:lstStyle/>
          <a:p>
            <a:endParaRPr lang="en-PH"/>
          </a:p>
        </p:txBody>
      </p:sp>
      <p:sp>
        <p:nvSpPr>
          <p:cNvPr id="4" name="Slide Number Placeholder 3">
            <a:extLst>
              <a:ext uri="{FF2B5EF4-FFF2-40B4-BE49-F238E27FC236}">
                <a16:creationId xmlns:a16="http://schemas.microsoft.com/office/drawing/2014/main" xmlns="" id="{4FE3F9A0-DA96-4726-BEF1-34676180468E}"/>
              </a:ext>
            </a:extLst>
          </p:cNvPr>
          <p:cNvSpPr>
            <a:spLocks noGrp="1"/>
          </p:cNvSpPr>
          <p:nvPr>
            <p:ph type="sldNum" sz="quarter" idx="12"/>
          </p:nvPr>
        </p:nvSpPr>
        <p:spPr/>
        <p:txBody>
          <a:bodyPr/>
          <a:lstStyle/>
          <a:p>
            <a:fld id="{9D251B86-6D45-49A2-8C9C-A8B32585C558}" type="slidenum">
              <a:rPr lang="en-PH" smtClean="0"/>
              <a:pPr/>
              <a:t>‹#›</a:t>
            </a:fld>
            <a:endParaRPr lang="en-PH"/>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83002" y="6156077"/>
            <a:ext cx="2087582" cy="701923"/>
          </a:xfrm>
          <a:prstGeom prst="rect">
            <a:avLst/>
          </a:prstGeom>
        </p:spPr>
      </p:pic>
    </p:spTree>
    <p:extLst>
      <p:ext uri="{BB962C8B-B14F-4D97-AF65-F5344CB8AC3E}">
        <p14:creationId xmlns:p14="http://schemas.microsoft.com/office/powerpoint/2010/main" val="37967747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0B6AB1A-105F-46DA-B7A8-CD10661EDE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xmlns="" id="{87C6A845-15D0-4046-A20C-C14FE88423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xmlns="" id="{70F27B94-9906-4670-B544-A8EFD00EE9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5DC0E578-E9CA-42BE-A1C3-F541CD0B088A}"/>
              </a:ext>
            </a:extLst>
          </p:cNvPr>
          <p:cNvSpPr>
            <a:spLocks noGrp="1"/>
          </p:cNvSpPr>
          <p:nvPr>
            <p:ph type="dt" sz="half" idx="10"/>
          </p:nvPr>
        </p:nvSpPr>
        <p:spPr/>
        <p:txBody>
          <a:bodyPr/>
          <a:lstStyle/>
          <a:p>
            <a:fld id="{058A73EA-6C95-48DB-8B02-8091F656B4DC}" type="datetimeFigureOut">
              <a:rPr lang="en-PH" smtClean="0"/>
              <a:pPr/>
              <a:t>24/10/2023</a:t>
            </a:fld>
            <a:endParaRPr lang="en-PH"/>
          </a:p>
        </p:txBody>
      </p:sp>
      <p:sp>
        <p:nvSpPr>
          <p:cNvPr id="6" name="Footer Placeholder 5">
            <a:extLst>
              <a:ext uri="{FF2B5EF4-FFF2-40B4-BE49-F238E27FC236}">
                <a16:creationId xmlns:a16="http://schemas.microsoft.com/office/drawing/2014/main" xmlns="" id="{8852BECA-E3CB-4CEE-8137-A02FA2D8C8A9}"/>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xmlns="" id="{FAA083C5-93B8-4BB2-9FC4-B194BA31C930}"/>
              </a:ext>
            </a:extLst>
          </p:cNvPr>
          <p:cNvSpPr>
            <a:spLocks noGrp="1"/>
          </p:cNvSpPr>
          <p:nvPr>
            <p:ph type="sldNum" sz="quarter" idx="12"/>
          </p:nvPr>
        </p:nvSpPr>
        <p:spPr/>
        <p:txBody>
          <a:bodyPr/>
          <a:lstStyle/>
          <a:p>
            <a:fld id="{9D251B86-6D45-49A2-8C9C-A8B32585C558}" type="slidenum">
              <a:rPr lang="en-PH" smtClean="0"/>
              <a:pPr/>
              <a:t>‹#›</a:t>
            </a:fld>
            <a:endParaRPr lang="en-PH"/>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83002" y="6156077"/>
            <a:ext cx="2087582" cy="701923"/>
          </a:xfrm>
          <a:prstGeom prst="rect">
            <a:avLst/>
          </a:prstGeom>
        </p:spPr>
      </p:pic>
    </p:spTree>
    <p:extLst>
      <p:ext uri="{BB962C8B-B14F-4D97-AF65-F5344CB8AC3E}">
        <p14:creationId xmlns:p14="http://schemas.microsoft.com/office/powerpoint/2010/main" val="38589006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AC888E7-5EF3-4977-9956-B22E65CCFB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xmlns="" id="{244EFAAB-CF75-4A2A-8E43-62525CD7B3C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a:extLst>
              <a:ext uri="{FF2B5EF4-FFF2-40B4-BE49-F238E27FC236}">
                <a16:creationId xmlns:a16="http://schemas.microsoft.com/office/drawing/2014/main" xmlns="" id="{D22F1A5A-01A9-4E5A-8B3F-26D044CFFB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0219F5C2-7A85-4564-80AF-16C1C35A63EE}"/>
              </a:ext>
            </a:extLst>
          </p:cNvPr>
          <p:cNvSpPr>
            <a:spLocks noGrp="1"/>
          </p:cNvSpPr>
          <p:nvPr>
            <p:ph type="dt" sz="half" idx="10"/>
          </p:nvPr>
        </p:nvSpPr>
        <p:spPr/>
        <p:txBody>
          <a:bodyPr/>
          <a:lstStyle/>
          <a:p>
            <a:fld id="{058A73EA-6C95-48DB-8B02-8091F656B4DC}" type="datetimeFigureOut">
              <a:rPr lang="en-PH" smtClean="0"/>
              <a:pPr/>
              <a:t>24/10/2023</a:t>
            </a:fld>
            <a:endParaRPr lang="en-PH"/>
          </a:p>
        </p:txBody>
      </p:sp>
      <p:sp>
        <p:nvSpPr>
          <p:cNvPr id="6" name="Footer Placeholder 5">
            <a:extLst>
              <a:ext uri="{FF2B5EF4-FFF2-40B4-BE49-F238E27FC236}">
                <a16:creationId xmlns:a16="http://schemas.microsoft.com/office/drawing/2014/main" xmlns="" id="{A75FF84D-BB9D-4940-8D59-59B6AD4AB0CE}"/>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xmlns="" id="{2468FFFF-A69B-496F-9342-3801B419497E}"/>
              </a:ext>
            </a:extLst>
          </p:cNvPr>
          <p:cNvSpPr>
            <a:spLocks noGrp="1"/>
          </p:cNvSpPr>
          <p:nvPr>
            <p:ph type="sldNum" sz="quarter" idx="12"/>
          </p:nvPr>
        </p:nvSpPr>
        <p:spPr/>
        <p:txBody>
          <a:bodyPr/>
          <a:lstStyle/>
          <a:p>
            <a:fld id="{9D251B86-6D45-49A2-8C9C-A8B32585C558}" type="slidenum">
              <a:rPr lang="en-PH" smtClean="0"/>
              <a:pPr/>
              <a:t>‹#›</a:t>
            </a:fld>
            <a:endParaRPr lang="en-PH"/>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883002" y="6156077"/>
            <a:ext cx="2087582" cy="701923"/>
          </a:xfrm>
          <a:prstGeom prst="rect">
            <a:avLst/>
          </a:prstGeom>
        </p:spPr>
      </p:pic>
    </p:spTree>
    <p:extLst>
      <p:ext uri="{BB962C8B-B14F-4D97-AF65-F5344CB8AC3E}">
        <p14:creationId xmlns:p14="http://schemas.microsoft.com/office/powerpoint/2010/main" val="299043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FC785E9E-CEFB-404F-B538-64D8A89AD7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xmlns="" id="{BA15AD11-B403-4885-A432-F735F3B855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xmlns="" id="{8D227E53-6C27-42FA-8736-56AFD1CBB1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8A73EA-6C95-48DB-8B02-8091F656B4DC}" type="datetimeFigureOut">
              <a:rPr lang="en-PH" smtClean="0"/>
              <a:pPr/>
              <a:t>24/10/2023</a:t>
            </a:fld>
            <a:endParaRPr lang="en-PH"/>
          </a:p>
        </p:txBody>
      </p:sp>
      <p:sp>
        <p:nvSpPr>
          <p:cNvPr id="5" name="Footer Placeholder 4">
            <a:extLst>
              <a:ext uri="{FF2B5EF4-FFF2-40B4-BE49-F238E27FC236}">
                <a16:creationId xmlns:a16="http://schemas.microsoft.com/office/drawing/2014/main" xmlns="" id="{63828CDA-890D-4AA2-BC27-A382DBE03C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a:p>
        </p:txBody>
      </p:sp>
      <p:sp>
        <p:nvSpPr>
          <p:cNvPr id="6" name="Slide Number Placeholder 5">
            <a:extLst>
              <a:ext uri="{FF2B5EF4-FFF2-40B4-BE49-F238E27FC236}">
                <a16:creationId xmlns:a16="http://schemas.microsoft.com/office/drawing/2014/main" xmlns="" id="{03BF0E2A-A3B0-482E-8BF0-3024A947CE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251B86-6D45-49A2-8C9C-A8B32585C558}" type="slidenum">
              <a:rPr lang="en-PH" smtClean="0"/>
              <a:pPr/>
              <a:t>‹#›</a:t>
            </a:fld>
            <a:endParaRPr lang="en-PH"/>
          </a:p>
        </p:txBody>
      </p:sp>
    </p:spTree>
    <p:extLst>
      <p:ext uri="{BB962C8B-B14F-4D97-AF65-F5344CB8AC3E}">
        <p14:creationId xmlns:p14="http://schemas.microsoft.com/office/powerpoint/2010/main" val="393981761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4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45.xml.rels><?xml version="1.0" encoding="UTF-8" standalone="yes"?>
<Relationships xmlns="http://schemas.openxmlformats.org/package/2006/relationships"><Relationship Id="rId3" Type="http://schemas.openxmlformats.org/officeDocument/2006/relationships/diagramLayout" Target="../diagrams/layout16.xml"/><Relationship Id="rId2" Type="http://schemas.openxmlformats.org/officeDocument/2006/relationships/diagramData" Target="../diagrams/data16.xml"/><Relationship Id="rId1" Type="http://schemas.openxmlformats.org/officeDocument/2006/relationships/slideLayout" Target="../slideLayouts/slideLayout2.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diagramLayout" Target="../diagrams/layout17.xml"/><Relationship Id="rId2" Type="http://schemas.openxmlformats.org/officeDocument/2006/relationships/diagramData" Target="../diagrams/data17.xml"/><Relationship Id="rId1" Type="http://schemas.openxmlformats.org/officeDocument/2006/relationships/slideLayout" Target="../slideLayouts/slideLayout2.xml"/><Relationship Id="rId6" Type="http://schemas.microsoft.com/office/2007/relationships/diagramDrawing" Target="../diagrams/drawing17.xml"/><Relationship Id="rId5" Type="http://schemas.openxmlformats.org/officeDocument/2006/relationships/diagramColors" Target="../diagrams/colors17.xml"/><Relationship Id="rId4" Type="http://schemas.openxmlformats.org/officeDocument/2006/relationships/diagramQuickStyle" Target="../diagrams/quickStyle17.xml"/></Relationships>
</file>

<file path=ppt/slides/_rels/slide48.xml.rels><?xml version="1.0" encoding="UTF-8" standalone="yes"?>
<Relationships xmlns="http://schemas.openxmlformats.org/package/2006/relationships"><Relationship Id="rId3" Type="http://schemas.openxmlformats.org/officeDocument/2006/relationships/diagramLayout" Target="../diagrams/layout18.xml"/><Relationship Id="rId2" Type="http://schemas.openxmlformats.org/officeDocument/2006/relationships/diagramData" Target="../diagrams/data18.xml"/><Relationship Id="rId1" Type="http://schemas.openxmlformats.org/officeDocument/2006/relationships/slideLayout" Target="../slideLayouts/slideLayout2.xml"/><Relationship Id="rId6" Type="http://schemas.microsoft.com/office/2007/relationships/diagramDrawing" Target="../diagrams/drawing18.xml"/><Relationship Id="rId5" Type="http://schemas.openxmlformats.org/officeDocument/2006/relationships/diagramColors" Target="../diagrams/colors18.xml"/><Relationship Id="rId4" Type="http://schemas.openxmlformats.org/officeDocument/2006/relationships/diagramQuickStyle" Target="../diagrams/quickStyle1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diagramLayout" Target="../diagrams/layout19.xml"/><Relationship Id="rId2" Type="http://schemas.openxmlformats.org/officeDocument/2006/relationships/diagramData" Target="../diagrams/data19.xml"/><Relationship Id="rId1" Type="http://schemas.openxmlformats.org/officeDocument/2006/relationships/slideLayout" Target="../slideLayouts/slideLayout2.xml"/><Relationship Id="rId6" Type="http://schemas.microsoft.com/office/2007/relationships/diagramDrawing" Target="../diagrams/drawing19.xml"/><Relationship Id="rId5" Type="http://schemas.openxmlformats.org/officeDocument/2006/relationships/diagramColors" Target="../diagrams/colors19.xml"/><Relationship Id="rId4" Type="http://schemas.openxmlformats.org/officeDocument/2006/relationships/diagramQuickStyle" Target="../diagrams/quickStyle19.xml"/></Relationships>
</file>

<file path=ppt/slides/_rels/slide59.xml.rels><?xml version="1.0" encoding="UTF-8" standalone="yes"?>
<Relationships xmlns="http://schemas.openxmlformats.org/package/2006/relationships"><Relationship Id="rId3" Type="http://schemas.openxmlformats.org/officeDocument/2006/relationships/diagramLayout" Target="../diagrams/layout20.xml"/><Relationship Id="rId2" Type="http://schemas.openxmlformats.org/officeDocument/2006/relationships/diagramData" Target="../diagrams/data20.xml"/><Relationship Id="rId1" Type="http://schemas.openxmlformats.org/officeDocument/2006/relationships/slideLayout" Target="../slideLayouts/slideLayout2.xml"/><Relationship Id="rId6" Type="http://schemas.microsoft.com/office/2007/relationships/diagramDrawing" Target="../diagrams/drawing20.xml"/><Relationship Id="rId5" Type="http://schemas.openxmlformats.org/officeDocument/2006/relationships/diagramColors" Target="../diagrams/colors20.xml"/><Relationship Id="rId4" Type="http://schemas.openxmlformats.org/officeDocument/2006/relationships/diagramQuickStyle" Target="../diagrams/quickStyle20.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5">
            <a:extLst>
              <a:ext uri="{FF2B5EF4-FFF2-40B4-BE49-F238E27FC236}">
                <a16:creationId xmlns:a16="http://schemas.microsoft.com/office/drawing/2014/main" xmlns="" id="{5A59F003-E00A-43F9-91DC-CC54E3B8746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xmlns="" id="{0FF72767-8E3C-4A64-873A-FAC465367D0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15444"/>
          <a:stretch/>
        </p:blipFill>
        <p:spPr>
          <a:xfrm>
            <a:off x="20" y="10"/>
            <a:ext cx="12191981" cy="6857990"/>
          </a:xfrm>
          <a:prstGeom prst="rect">
            <a:avLst/>
          </a:prstGeom>
        </p:spPr>
      </p:pic>
      <p:sp>
        <p:nvSpPr>
          <p:cNvPr id="28" name="Rectangle 27">
            <a:extLst>
              <a:ext uri="{FF2B5EF4-FFF2-40B4-BE49-F238E27FC236}">
                <a16:creationId xmlns:a16="http://schemas.microsoft.com/office/drawing/2014/main" xmlns="" id="{D74A4382-E3AD-430A-9A1F-DFA3E0E77A7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726C08C4-900E-47A5-A5C9-CBC25C60966A}"/>
              </a:ext>
            </a:extLst>
          </p:cNvPr>
          <p:cNvSpPr>
            <a:spLocks noGrp="1"/>
          </p:cNvSpPr>
          <p:nvPr>
            <p:ph type="ctrTitle"/>
          </p:nvPr>
        </p:nvSpPr>
        <p:spPr>
          <a:xfrm>
            <a:off x="404553" y="3091928"/>
            <a:ext cx="9078562" cy="2387600"/>
          </a:xfrm>
        </p:spPr>
        <p:txBody>
          <a:bodyPr>
            <a:normAutofit/>
          </a:bodyPr>
          <a:lstStyle/>
          <a:p>
            <a:pPr algn="l"/>
            <a:r>
              <a:rPr lang="en-AU" sz="5100" dirty="0">
                <a:latin typeface="+mn-lt"/>
              </a:rPr>
              <a:t>Monitor Support Activities</a:t>
            </a:r>
            <a:endParaRPr lang="en-PH" sz="5100" dirty="0">
              <a:latin typeface="+mn-lt"/>
            </a:endParaRPr>
          </a:p>
        </p:txBody>
      </p:sp>
      <p:sp>
        <p:nvSpPr>
          <p:cNvPr id="30" name="Rectangle: Rounded Corners 29">
            <a:extLst>
              <a:ext uri="{FF2B5EF4-FFF2-40B4-BE49-F238E27FC236}">
                <a16:creationId xmlns:a16="http://schemas.microsoft.com/office/drawing/2014/main" xmlns="" id="{79F40191-0F44-4FD1-82CC-ACB507C14BE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5575039"/>
            <a:ext cx="9785897" cy="685800"/>
          </a:xfrm>
          <a:prstGeom prst="roundRect">
            <a:avLst>
              <a:gd name="adj" fmla="val 0"/>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xmlns="" id="{C125ADC1-FACE-4BB7-9E27-CC7A9875370F}"/>
              </a:ext>
            </a:extLst>
          </p:cNvPr>
          <p:cNvSpPr>
            <a:spLocks noGrp="1"/>
          </p:cNvSpPr>
          <p:nvPr>
            <p:ph type="subTitle" idx="1"/>
          </p:nvPr>
        </p:nvSpPr>
        <p:spPr>
          <a:xfrm>
            <a:off x="404553" y="5624945"/>
            <a:ext cx="9078562" cy="592975"/>
          </a:xfrm>
        </p:spPr>
        <p:txBody>
          <a:bodyPr anchor="ctr">
            <a:normAutofit/>
          </a:bodyPr>
          <a:lstStyle/>
          <a:p>
            <a:pPr algn="l"/>
            <a:r>
              <a:rPr lang="en-US" dirty="0"/>
              <a:t>CHCCCS031 - Provide </a:t>
            </a:r>
            <a:r>
              <a:rPr lang="en-US" dirty="0" err="1"/>
              <a:t>individualised</a:t>
            </a:r>
            <a:r>
              <a:rPr lang="en-US" dirty="0"/>
              <a:t> support (Release 1)</a:t>
            </a:r>
          </a:p>
        </p:txBody>
      </p:sp>
    </p:spTree>
    <p:extLst>
      <p:ext uri="{BB962C8B-B14F-4D97-AF65-F5344CB8AC3E}">
        <p14:creationId xmlns:p14="http://schemas.microsoft.com/office/powerpoint/2010/main" val="405546994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4"/>
            <a:ext cx="100872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An aged care worker must follow the eight standards of the Aged Care Quality Standards:</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Diagram 5">
            <a:extLst>
              <a:ext uri="{FF2B5EF4-FFF2-40B4-BE49-F238E27FC236}">
                <a16:creationId xmlns:a16="http://schemas.microsoft.com/office/drawing/2014/main" xmlns="" id="{A072E86E-16AA-42B5-8BE8-EC474AAA9606}"/>
              </a:ext>
            </a:extLst>
          </p:cNvPr>
          <p:cNvGraphicFramePr/>
          <p:nvPr>
            <p:extLst>
              <p:ext uri="{D42A27DB-BD31-4B8C-83A1-F6EECF244321}">
                <p14:modId xmlns:p14="http://schemas.microsoft.com/office/powerpoint/2010/main" val="652943009"/>
              </p:ext>
            </p:extLst>
          </p:nvPr>
        </p:nvGraphicFramePr>
        <p:xfrm>
          <a:off x="944545" y="2602523"/>
          <a:ext cx="9980855" cy="35744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63854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3.1.2 Monitoring Own Work to Ensure the Standard of Support is Maintained</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Consider then the following when monitoring your own work to ensure the required standard of support is maintained:</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Regularly review your </a:t>
            </a:r>
            <a:r>
              <a:rPr lang="en-US" sz="2200" dirty="0" err="1">
                <a:solidFill>
                  <a:schemeClr val="tx1">
                    <a:lumMod val="75000"/>
                    <a:lumOff val="25000"/>
                  </a:schemeClr>
                </a:solidFill>
              </a:rPr>
              <a:t>organisation’s</a:t>
            </a:r>
            <a:r>
              <a:rPr lang="en-US" sz="2200" dirty="0">
                <a:solidFill>
                  <a:schemeClr val="tx1">
                    <a:lumMod val="75000"/>
                    <a:lumOff val="25000"/>
                  </a:schemeClr>
                </a:solidFill>
              </a:rPr>
              <a:t> policies and procedures.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Ask your supervisors and co-workers for their observations.</a:t>
            </a:r>
          </a:p>
          <a:p>
            <a:pPr>
              <a:lnSpc>
                <a:spcPct val="114000"/>
              </a:lnSpc>
              <a:spcBef>
                <a:spcPts val="600"/>
              </a:spcBef>
              <a:spcAft>
                <a:spcPts val="600"/>
              </a:spcAft>
              <a:buClr>
                <a:srgbClr val="1C96D3"/>
              </a:buClr>
              <a:buFont typeface="Wingdings" panose="05000000000000000000" pitchFamily="2" charset="2"/>
              <a:buChar char="§"/>
            </a:pPr>
            <a:endParaRPr lang="en-US" sz="2200" dirty="0">
              <a:solidFill>
                <a:schemeClr val="tx1">
                  <a:lumMod val="75000"/>
                  <a:lumOff val="25000"/>
                </a:schemeClr>
              </a:solidFill>
            </a:endParaRPr>
          </a:p>
          <a:p>
            <a:pPr>
              <a:lnSpc>
                <a:spcPct val="114000"/>
              </a:lnSpc>
              <a:spcBef>
                <a:spcPts val="600"/>
              </a:spcBef>
              <a:spcAft>
                <a:spcPts val="600"/>
              </a:spcAft>
              <a:buClr>
                <a:srgbClr val="1C96D3"/>
              </a:buClr>
              <a:buFont typeface="Wingdings" panose="05000000000000000000" pitchFamily="2" charset="2"/>
              <a:buChar char="§"/>
            </a:pPr>
            <a:endParaRPr lang="en-US" sz="2200" dirty="0">
              <a:solidFill>
                <a:schemeClr val="tx1">
                  <a:lumMod val="75000"/>
                  <a:lumOff val="25000"/>
                </a:schemeClr>
              </a:solidFill>
            </a:endParaRPr>
          </a:p>
          <a:p>
            <a:pPr>
              <a:lnSpc>
                <a:spcPct val="114000"/>
              </a:lnSpc>
              <a:spcBef>
                <a:spcPts val="600"/>
              </a:spcBef>
              <a:spcAft>
                <a:spcPts val="600"/>
              </a:spcAft>
              <a:buClr>
                <a:srgbClr val="1C96D3"/>
              </a:buClr>
              <a:buFont typeface="Wingdings" panose="05000000000000000000" pitchFamily="2" charset="2"/>
              <a:buChar char="§"/>
            </a:pPr>
            <a:endParaRPr lang="en-US" sz="2200" dirty="0">
              <a:solidFill>
                <a:schemeClr val="tx1">
                  <a:lumMod val="75000"/>
                  <a:lumOff val="25000"/>
                </a:schemeClr>
              </a:solidFill>
            </a:endParaRP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Ask for feedback from your clients. </a:t>
            </a:r>
            <a:endParaRPr lang="en-AU" sz="2200" dirty="0">
              <a:solidFill>
                <a:schemeClr val="tx1">
                  <a:lumMod val="75000"/>
                  <a:lumOff val="25000"/>
                </a:schemeClr>
              </a:solidFill>
            </a:endParaRPr>
          </a:p>
        </p:txBody>
      </p:sp>
      <p:graphicFrame>
        <p:nvGraphicFramePr>
          <p:cNvPr id="7" name="Diagram 6">
            <a:extLst>
              <a:ext uri="{FF2B5EF4-FFF2-40B4-BE49-F238E27FC236}">
                <a16:creationId xmlns:a16="http://schemas.microsoft.com/office/drawing/2014/main" xmlns="" id="{06FC16F0-9C84-42CC-853C-7282B763C140}"/>
              </a:ext>
            </a:extLst>
          </p:cNvPr>
          <p:cNvGraphicFramePr/>
          <p:nvPr>
            <p:extLst>
              <p:ext uri="{D42A27DB-BD31-4B8C-83A1-F6EECF244321}">
                <p14:modId xmlns:p14="http://schemas.microsoft.com/office/powerpoint/2010/main" val="1635242098"/>
              </p:ext>
            </p:extLst>
          </p:nvPr>
        </p:nvGraphicFramePr>
        <p:xfrm>
          <a:off x="1165609" y="3768131"/>
          <a:ext cx="9759566" cy="16378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279805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31258E-42A2-4A96-A264-9BF3D41554F8}"/>
              </a:ext>
            </a:extLst>
          </p:cNvPr>
          <p:cNvSpPr>
            <a:spLocks noGrp="1"/>
          </p:cNvSpPr>
          <p:nvPr>
            <p:ph type="title"/>
          </p:nvPr>
        </p:nvSpPr>
        <p:spPr>
          <a:xfrm>
            <a:off x="831850" y="273813"/>
            <a:ext cx="5654675" cy="6310374"/>
          </a:xfrm>
        </p:spPr>
        <p:txBody>
          <a:bodyPr anchor="ctr">
            <a:noAutofit/>
          </a:bodyPr>
          <a:lstStyle/>
          <a:p>
            <a:r>
              <a:rPr lang="en-US" b="1" dirty="0">
                <a:solidFill>
                  <a:schemeClr val="tx1">
                    <a:lumMod val="50000"/>
                    <a:lumOff val="50000"/>
                  </a:schemeClr>
                </a:solidFill>
                <a:latin typeface="Arial" panose="020B0604020202020204" pitchFamily="34" charset="0"/>
                <a:cs typeface="Arial" panose="020B0604020202020204" pitchFamily="34" charset="0"/>
              </a:rPr>
              <a:t>3.2  </a:t>
            </a:r>
            <a:br>
              <a:rPr lang="en-US" b="1" dirty="0">
                <a:solidFill>
                  <a:schemeClr val="tx1">
                    <a:lumMod val="50000"/>
                    <a:lumOff val="50000"/>
                  </a:schemeClr>
                </a:solidFill>
                <a:latin typeface="Arial" panose="020B0604020202020204" pitchFamily="34" charset="0"/>
                <a:cs typeface="Arial" panose="020B0604020202020204" pitchFamily="34" charset="0"/>
              </a:rPr>
            </a:br>
            <a:r>
              <a:rPr lang="en-US" b="1" dirty="0">
                <a:solidFill>
                  <a:schemeClr val="tx1">
                    <a:lumMod val="50000"/>
                    <a:lumOff val="50000"/>
                  </a:schemeClr>
                </a:solidFill>
                <a:latin typeface="Arial" panose="020B0604020202020204" pitchFamily="34" charset="0"/>
                <a:cs typeface="Arial" panose="020B0604020202020204" pitchFamily="34" charset="0"/>
              </a:rPr>
              <a:t>Identify, Respond to and Report Situations of Risks </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xmlns="" id="{621BB12B-0222-4B1F-B9A5-7432D56803D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470129" y="1557495"/>
            <a:ext cx="5719806" cy="3813204"/>
          </a:xfrm>
          <a:prstGeom prst="rect">
            <a:avLst/>
          </a:prstGeom>
        </p:spPr>
      </p:pic>
    </p:spTree>
    <p:extLst>
      <p:ext uri="{BB962C8B-B14F-4D97-AF65-F5344CB8AC3E}">
        <p14:creationId xmlns:p14="http://schemas.microsoft.com/office/powerpoint/2010/main" val="6113961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a:lnSpc>
                <a:spcPct val="114000"/>
              </a:lnSpc>
              <a:spcBef>
                <a:spcPts val="600"/>
              </a:spcBef>
              <a:spcAft>
                <a:spcPts val="600"/>
              </a:spcAft>
              <a:buClr>
                <a:srgbClr val="1C96D3"/>
              </a:buClr>
              <a:buFont typeface="Wingdings" panose="05000000000000000000" pitchFamily="2" charset="2"/>
              <a:buChar char="§"/>
            </a:pPr>
            <a:r>
              <a:rPr lang="en-US" sz="2200" i="1" dirty="0">
                <a:solidFill>
                  <a:schemeClr val="tx1">
                    <a:lumMod val="75000"/>
                    <a:lumOff val="25000"/>
                  </a:schemeClr>
                </a:solidFill>
              </a:rPr>
              <a:t>Risk</a:t>
            </a:r>
            <a:r>
              <a:rPr lang="en-US" sz="2200" dirty="0">
                <a:solidFill>
                  <a:schemeClr val="tx1">
                    <a:lumMod val="75000"/>
                    <a:lumOff val="25000"/>
                  </a:schemeClr>
                </a:solidFill>
              </a:rPr>
              <a:t> is the likelihood that something will harm or affect a person’s safety and wellbeing. </a:t>
            </a:r>
          </a:p>
          <a:p>
            <a:pPr>
              <a:lnSpc>
                <a:spcPct val="114000"/>
              </a:lnSpc>
              <a:spcBef>
                <a:spcPts val="600"/>
              </a:spcBef>
              <a:spcAft>
                <a:spcPts val="600"/>
              </a:spcAft>
              <a:buClr>
                <a:srgbClr val="1C96D3"/>
              </a:buClr>
              <a:buFont typeface="Wingdings" panose="05000000000000000000" pitchFamily="2" charset="2"/>
              <a:buChar char="§"/>
            </a:pPr>
            <a:r>
              <a:rPr lang="en-US" sz="2200" i="1" dirty="0">
                <a:solidFill>
                  <a:schemeClr val="tx1">
                    <a:lumMod val="75000"/>
                    <a:lumOff val="25000"/>
                  </a:schemeClr>
                </a:solidFill>
              </a:rPr>
              <a:t>Situations of potential risk </a:t>
            </a:r>
            <a:r>
              <a:rPr lang="en-US" sz="2200" dirty="0">
                <a:solidFill>
                  <a:schemeClr val="tx1">
                    <a:lumMod val="75000"/>
                    <a:lumOff val="25000"/>
                  </a:schemeClr>
                </a:solidFill>
              </a:rPr>
              <a:t>are instances where there is a possibility that a person will be exposed to harm. </a:t>
            </a:r>
          </a:p>
          <a:p>
            <a:pPr>
              <a:lnSpc>
                <a:spcPct val="114000"/>
              </a:lnSpc>
              <a:spcBef>
                <a:spcPts val="600"/>
              </a:spcBef>
              <a:spcAft>
                <a:spcPts val="600"/>
              </a:spcAft>
              <a:buClr>
                <a:srgbClr val="1C96D3"/>
              </a:buClr>
              <a:buFont typeface="Wingdings" panose="05000000000000000000" pitchFamily="2" charset="2"/>
              <a:buChar char="§"/>
            </a:pPr>
            <a:r>
              <a:rPr lang="en-US" sz="2200" i="1" dirty="0">
                <a:solidFill>
                  <a:schemeClr val="tx1">
                    <a:lumMod val="75000"/>
                    <a:lumOff val="25000"/>
                  </a:schemeClr>
                </a:solidFill>
              </a:rPr>
              <a:t>Situations of actual risk </a:t>
            </a:r>
            <a:r>
              <a:rPr lang="en-US" sz="2200" dirty="0">
                <a:solidFill>
                  <a:schemeClr val="tx1">
                    <a:lumMod val="75000"/>
                    <a:lumOff val="25000"/>
                  </a:schemeClr>
                </a:solidFill>
              </a:rPr>
              <a:t>are instances where there is a confirmed possibility. </a:t>
            </a:r>
            <a:endParaRPr lang="en-AU" sz="2200" dirty="0">
              <a:solidFill>
                <a:schemeClr val="tx1">
                  <a:lumMod val="75000"/>
                  <a:lumOff val="25000"/>
                </a:schemeClr>
              </a:solidFill>
            </a:endParaRPr>
          </a:p>
        </p:txBody>
      </p:sp>
    </p:spTree>
    <p:extLst>
      <p:ext uri="{BB962C8B-B14F-4D97-AF65-F5344CB8AC3E}">
        <p14:creationId xmlns:p14="http://schemas.microsoft.com/office/powerpoint/2010/main" val="10759849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3.2.1 Situations of Potential or Actual Risk</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care worker must always be on the lookout for situations of potential or actual risk.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To do so, one must be familiar with the different kinds of hazards.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a:t>
            </a:r>
            <a:r>
              <a:rPr lang="en-US" sz="2200" i="1" dirty="0">
                <a:solidFill>
                  <a:schemeClr val="tx1">
                    <a:lumMod val="75000"/>
                    <a:lumOff val="25000"/>
                  </a:schemeClr>
                </a:solidFill>
              </a:rPr>
              <a:t>hazard</a:t>
            </a:r>
            <a:r>
              <a:rPr lang="en-US" sz="2200" dirty="0">
                <a:solidFill>
                  <a:schemeClr val="tx1">
                    <a:lumMod val="75000"/>
                    <a:lumOff val="25000"/>
                  </a:schemeClr>
                </a:solidFill>
              </a:rPr>
              <a:t> is any source that can potentially harm or affect a person.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Common examples of hazards include:</a:t>
            </a:r>
            <a:endParaRPr lang="en-AU" sz="2200" dirty="0">
              <a:solidFill>
                <a:schemeClr val="tx1">
                  <a:lumMod val="75000"/>
                  <a:lumOff val="25000"/>
                </a:schemeClr>
              </a:solidFill>
            </a:endParaRPr>
          </a:p>
        </p:txBody>
      </p:sp>
      <p:graphicFrame>
        <p:nvGraphicFramePr>
          <p:cNvPr id="10" name="Diagram 9">
            <a:extLst>
              <a:ext uri="{FF2B5EF4-FFF2-40B4-BE49-F238E27FC236}">
                <a16:creationId xmlns:a16="http://schemas.microsoft.com/office/drawing/2014/main" xmlns="" id="{3F8EF45A-A34D-47D9-98AF-54942F2ADD5B}"/>
              </a:ext>
            </a:extLst>
          </p:cNvPr>
          <p:cNvGraphicFramePr/>
          <p:nvPr>
            <p:extLst>
              <p:ext uri="{D42A27DB-BD31-4B8C-83A1-F6EECF244321}">
                <p14:modId xmlns:p14="http://schemas.microsoft.com/office/powerpoint/2010/main" val="3255873738"/>
              </p:ext>
            </p:extLst>
          </p:nvPr>
        </p:nvGraphicFramePr>
        <p:xfrm>
          <a:off x="1004835" y="3908809"/>
          <a:ext cx="9920339" cy="21704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947886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Hazardous Manual Handling Scenarios</a:t>
            </a:r>
          </a:p>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Manual handling </a:t>
            </a:r>
            <a:r>
              <a:rPr lang="en-US" sz="2200" dirty="0">
                <a:solidFill>
                  <a:schemeClr val="tx1">
                    <a:lumMod val="75000"/>
                    <a:lumOff val="25000"/>
                  </a:schemeClr>
                </a:solidFill>
              </a:rPr>
              <a:t>is any activity that requires the use of force by a person to move something or someone.</a:t>
            </a:r>
          </a:p>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Hazardous manual handling </a:t>
            </a:r>
            <a:r>
              <a:rPr lang="en-US" sz="2200" dirty="0">
                <a:solidFill>
                  <a:schemeClr val="tx1">
                    <a:lumMod val="75000"/>
                    <a:lumOff val="25000"/>
                  </a:schemeClr>
                </a:solidFill>
              </a:rPr>
              <a:t>refers to handling that has characteristics such as:</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Repetitive or sustained use of force</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Sustained awkward posture</a:t>
            </a:r>
          </a:p>
        </p:txBody>
      </p:sp>
    </p:spTree>
    <p:extLst>
      <p:ext uri="{BB962C8B-B14F-4D97-AF65-F5344CB8AC3E}">
        <p14:creationId xmlns:p14="http://schemas.microsoft.com/office/powerpoint/2010/main" val="18189976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Hazardous manual handling </a:t>
            </a:r>
            <a:r>
              <a:rPr lang="en-US" sz="2200" dirty="0">
                <a:solidFill>
                  <a:schemeClr val="tx1">
                    <a:lumMod val="75000"/>
                    <a:lumOff val="25000"/>
                  </a:schemeClr>
                </a:solidFill>
              </a:rPr>
              <a:t>refers to handling that has characteristics such as:</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Repetitive movement</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Application of extreme force</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Manual handling loads that are unstable or difficult to grasp and hold</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Manual handling live people or animals</a:t>
            </a:r>
          </a:p>
        </p:txBody>
      </p:sp>
    </p:spTree>
    <p:extLst>
      <p:ext uri="{BB962C8B-B14F-4D97-AF65-F5344CB8AC3E}">
        <p14:creationId xmlns:p14="http://schemas.microsoft.com/office/powerpoint/2010/main" val="26346572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xmlns="" id="{5EFF0B8F-D7A9-44F8-A986-6EA9CE0EB1C6}"/>
              </a:ext>
            </a:extLst>
          </p:cNvPr>
          <p:cNvPicPr>
            <a:picLocks noChangeAspect="1"/>
          </p:cNvPicPr>
          <p:nvPr/>
        </p:nvPicPr>
        <p:blipFill>
          <a:blip r:embed="rId2" cstate="print">
            <a:extLst>
              <a:ext uri="{28A0092B-C50C-407E-A947-70E740481C1C}">
                <a14:useLocalDpi xmlns:a14="http://schemas.microsoft.com/office/drawing/2010/main" val="0"/>
              </a:ext>
            </a:extLst>
          </a:blip>
          <a:srcRect l="9945" r="9945"/>
          <a:stretch/>
        </p:blipFill>
        <p:spPr>
          <a:xfrm flipH="1">
            <a:off x="3946385" y="330"/>
            <a:ext cx="8245616" cy="6857340"/>
          </a:xfrm>
          <a:prstGeom prst="rect">
            <a:avLst/>
          </a:prstGeom>
        </p:spPr>
      </p:pic>
      <p:sp>
        <p:nvSpPr>
          <p:cNvPr id="8" name="Rectangle 7">
            <a:extLst>
              <a:ext uri="{FF2B5EF4-FFF2-40B4-BE49-F238E27FC236}">
                <a16:creationId xmlns:a16="http://schemas.microsoft.com/office/drawing/2014/main" xmlns="" id="{D011A4AE-5FFD-4296-BC78-AC012FE09D9A}"/>
              </a:ext>
            </a:extLst>
          </p:cNvPr>
          <p:cNvSpPr/>
          <p:nvPr/>
        </p:nvSpPr>
        <p:spPr>
          <a:xfrm>
            <a:off x="3941345" y="0"/>
            <a:ext cx="5983705" cy="6858000"/>
          </a:xfrm>
          <a:prstGeom prst="rect">
            <a:avLst/>
          </a:prstGeom>
          <a:gradFill flip="none" rotWithShape="1">
            <a:gsLst>
              <a:gs pos="64593">
                <a:srgbClr val="FFFFFF">
                  <a:alpha val="70000"/>
                </a:srgbClr>
              </a:gs>
              <a:gs pos="26556">
                <a:srgbClr val="FFFFFF"/>
              </a:gs>
              <a:gs pos="38100">
                <a:schemeClr val="bg1">
                  <a:alpha val="90000"/>
                </a:schemeClr>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1" y="1825625"/>
            <a:ext cx="6896100" cy="4351338"/>
          </a:xfrm>
        </p:spPr>
        <p:txBody>
          <a:bodyPr>
            <a:normAutofit lnSpcReduction="10000"/>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Hazardous manual handling can cause injuries to you or the client, such as:</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Sprains and strains</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Back injuries</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Soft-tissue injuries to wrists, arms, shoulders, neck or legs</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Hernias</a:t>
            </a:r>
          </a:p>
          <a:p>
            <a:pPr>
              <a:lnSpc>
                <a:spcPct val="13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Chronic pain</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36835877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3.2.2 </a:t>
            </a:r>
            <a:r>
              <a:rPr lang="en-US" b="1" dirty="0" err="1">
                <a:solidFill>
                  <a:srgbClr val="FF595E"/>
                </a:solidFill>
                <a:latin typeface="+mn-lt"/>
              </a:rPr>
              <a:t>Recognising</a:t>
            </a:r>
            <a:r>
              <a:rPr lang="en-US" b="1" dirty="0">
                <a:solidFill>
                  <a:srgbClr val="FF595E"/>
                </a:solidFill>
                <a:latin typeface="+mn-lt"/>
              </a:rPr>
              <a:t> and Responding to Situations of Potential or Actual Risk</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Risk management </a:t>
            </a:r>
            <a:r>
              <a:rPr lang="en-US" sz="2200" dirty="0">
                <a:solidFill>
                  <a:schemeClr val="tx1">
                    <a:lumMod val="75000"/>
                    <a:lumOff val="25000"/>
                  </a:schemeClr>
                </a:solidFill>
              </a:rPr>
              <a:t>is the process of identifying, assessing and controlling the risk of hazards.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is the process of risk management:</a:t>
            </a:r>
            <a:endParaRPr lang="en-AU" sz="2200" dirty="0">
              <a:solidFill>
                <a:schemeClr val="tx1">
                  <a:lumMod val="75000"/>
                  <a:lumOff val="25000"/>
                </a:schemeClr>
              </a:solidFill>
            </a:endParaRPr>
          </a:p>
        </p:txBody>
      </p:sp>
      <p:graphicFrame>
        <p:nvGraphicFramePr>
          <p:cNvPr id="7" name="Diagram 6">
            <a:extLst>
              <a:ext uri="{FF2B5EF4-FFF2-40B4-BE49-F238E27FC236}">
                <a16:creationId xmlns:a16="http://schemas.microsoft.com/office/drawing/2014/main" xmlns="" id="{672EDF15-9BE2-4B5A-A452-597E36BFC825}"/>
              </a:ext>
            </a:extLst>
          </p:cNvPr>
          <p:cNvGraphicFramePr/>
          <p:nvPr>
            <p:extLst>
              <p:ext uri="{D42A27DB-BD31-4B8C-83A1-F6EECF244321}">
                <p14:modId xmlns:p14="http://schemas.microsoft.com/office/powerpoint/2010/main" val="2550057735"/>
              </p:ext>
            </p:extLst>
          </p:nvPr>
        </p:nvGraphicFramePr>
        <p:xfrm>
          <a:off x="1055076" y="3285810"/>
          <a:ext cx="9696659" cy="29919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845106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1" y="1825625"/>
            <a:ext cx="100872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is the process of risk management:</a:t>
            </a:r>
          </a:p>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Hazard identification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first step to managing risk is to identify all hazards within the environment.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This also includes identifying all possible events in which risk is presented. </a:t>
            </a:r>
          </a:p>
        </p:txBody>
      </p:sp>
    </p:spTree>
    <p:extLst>
      <p:ext uri="{BB962C8B-B14F-4D97-AF65-F5344CB8AC3E}">
        <p14:creationId xmlns:p14="http://schemas.microsoft.com/office/powerpoint/2010/main" val="28934747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dirty="0">
                <a:solidFill>
                  <a:schemeClr val="tx1">
                    <a:lumMod val="75000"/>
                    <a:lumOff val="25000"/>
                  </a:schemeClr>
                </a:solidFill>
              </a:rPr>
              <a:t>Monitor:</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Refers to observing the person's progress with the provided support services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Is the first step in ensuring that their </a:t>
            </a:r>
            <a:r>
              <a:rPr lang="en-US" sz="2200" dirty="0" err="1">
                <a:solidFill>
                  <a:schemeClr val="tx1">
                    <a:lumMod val="75000"/>
                    <a:lumOff val="25000"/>
                  </a:schemeClr>
                </a:solidFill>
              </a:rPr>
              <a:t>individualised</a:t>
            </a:r>
            <a:r>
              <a:rPr lang="en-US" sz="2200" dirty="0">
                <a:solidFill>
                  <a:schemeClr val="tx1">
                    <a:lumMod val="75000"/>
                    <a:lumOff val="25000"/>
                  </a:schemeClr>
                </a:solidFill>
              </a:rPr>
              <a:t> plan is effective</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What you will monitor can be used to improve and maintain their well-being.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information can also ensure that their rights are respected by all those involved in providing their support.</a:t>
            </a:r>
          </a:p>
        </p:txBody>
      </p:sp>
    </p:spTree>
    <p:extLst>
      <p:ext uri="{BB962C8B-B14F-4D97-AF65-F5344CB8AC3E}">
        <p14:creationId xmlns:p14="http://schemas.microsoft.com/office/powerpoint/2010/main" val="42317956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is the process of risk management:</a:t>
            </a:r>
          </a:p>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Hazard identification</a:t>
            </a:r>
          </a:p>
          <a:p>
            <a:pPr marL="0" indent="0">
              <a:lnSpc>
                <a:spcPct val="114000"/>
              </a:lnSpc>
              <a:spcBef>
                <a:spcPts val="600"/>
              </a:spcBef>
              <a:spcAft>
                <a:spcPts val="600"/>
              </a:spcAft>
              <a:buClr>
                <a:srgbClr val="1C96D3"/>
              </a:buClr>
              <a:buNone/>
            </a:pPr>
            <a:r>
              <a:rPr lang="en-AU" sz="2200" dirty="0">
                <a:solidFill>
                  <a:schemeClr val="tx1">
                    <a:lumMod val="75000"/>
                    <a:lumOff val="25000"/>
                  </a:schemeClr>
                </a:solidFill>
              </a:rPr>
              <a:t>To identify possible situations of risk during support activities, you must monitor the following within the environment:</a:t>
            </a: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7" name="Diagram 6">
            <a:extLst>
              <a:ext uri="{FF2B5EF4-FFF2-40B4-BE49-F238E27FC236}">
                <a16:creationId xmlns:a16="http://schemas.microsoft.com/office/drawing/2014/main" xmlns="" id="{75472DA5-C9E2-4F83-8601-13B20C29CA83}"/>
              </a:ext>
            </a:extLst>
          </p:cNvPr>
          <p:cNvGraphicFramePr/>
          <p:nvPr>
            <p:extLst>
              <p:ext uri="{D42A27DB-BD31-4B8C-83A1-F6EECF244321}">
                <p14:modId xmlns:p14="http://schemas.microsoft.com/office/powerpoint/2010/main" val="3210407158"/>
              </p:ext>
            </p:extLst>
          </p:nvPr>
        </p:nvGraphicFramePr>
        <p:xfrm>
          <a:off x="964642" y="3758083"/>
          <a:ext cx="9960533" cy="23111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151933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1" y="1825625"/>
            <a:ext cx="100872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is the process of risk management:</a:t>
            </a:r>
          </a:p>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Risk assessment</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Once you have identified the hazards within the environment, you must consider:</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severity of the harm which can be caused by the hazard</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likelihood of the harm occurring</a:t>
            </a: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22829655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xmlns="" id="{2C17CDC3-9F90-4FE2-A9D8-4641F959D823}"/>
              </a:ext>
            </a:extLst>
          </p:cNvPr>
          <p:cNvSpPr>
            <a:spLocks noGrp="1"/>
          </p:cNvSpPr>
          <p:nvPr>
            <p:ph idx="1"/>
          </p:nvPr>
        </p:nvSpPr>
        <p:spPr>
          <a:xfrm>
            <a:off x="778214" y="1837552"/>
            <a:ext cx="10087200" cy="4352400"/>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is the process of risk management:</a:t>
            </a:r>
          </a:p>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Risk control</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hierarchy of control is used as a means of determining how to implement feasible and effective control solutions.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hierarchy is depicted in the next slide. </a:t>
            </a: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18241332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xmlns="" id="{39B88991-99AF-AB24-2C6C-68A9616D87F8}"/>
              </a:ext>
            </a:extLst>
          </p:cNvPr>
          <p:cNvGraphicFramePr/>
          <p:nvPr>
            <p:extLst>
              <p:ext uri="{D42A27DB-BD31-4B8C-83A1-F6EECF244321}">
                <p14:modId xmlns:p14="http://schemas.microsoft.com/office/powerpoint/2010/main" val="1843279991"/>
              </p:ext>
            </p:extLst>
          </p:nvPr>
        </p:nvGraphicFramePr>
        <p:xfrm>
          <a:off x="676044" y="1126706"/>
          <a:ext cx="10219638" cy="496567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112941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is the process of risk management:</a:t>
            </a:r>
          </a:p>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Monitoring and review</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last step in managing risks is to monitor and review the changes made to control the level of risk. You must: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Ensure that the methods used have been effective in </a:t>
            </a:r>
            <a:r>
              <a:rPr lang="en-US" sz="2200" dirty="0" err="1">
                <a:solidFill>
                  <a:schemeClr val="tx1">
                    <a:lumMod val="75000"/>
                    <a:lumOff val="25000"/>
                  </a:schemeClr>
                </a:solidFill>
              </a:rPr>
              <a:t>minimising</a:t>
            </a:r>
            <a:r>
              <a:rPr lang="en-US" sz="2200" dirty="0">
                <a:solidFill>
                  <a:schemeClr val="tx1">
                    <a:lumMod val="75000"/>
                    <a:lumOff val="25000"/>
                  </a:schemeClr>
                </a:solidFill>
              </a:rPr>
              <a:t> the risk identified in the hazard</a:t>
            </a:r>
          </a:p>
          <a:p>
            <a:pPr>
              <a:lnSpc>
                <a:spcPct val="114000"/>
              </a:lnSpc>
              <a:spcBef>
                <a:spcPts val="600"/>
              </a:spcBef>
              <a:spcAft>
                <a:spcPts val="600"/>
              </a:spcAft>
              <a:buClr>
                <a:srgbClr val="1C96D3"/>
              </a:buClr>
              <a:buFont typeface="Wingdings" panose="05000000000000000000" pitchFamily="2" charset="2"/>
              <a:buChar char="§"/>
            </a:pPr>
            <a:r>
              <a:rPr lang="en-AU" sz="2200" dirty="0">
                <a:solidFill>
                  <a:schemeClr val="tx1">
                    <a:lumMod val="75000"/>
                    <a:lumOff val="25000"/>
                  </a:schemeClr>
                </a:solidFill>
              </a:rPr>
              <a:t>Monitor for any new risks or hazards during the implementation of the control methods.</a:t>
            </a: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816021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Risk Management Considerations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following must be taken into consideration when managing risks for clients:</a:t>
            </a:r>
            <a:endParaRPr lang="en-AU"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Diagram 5">
            <a:extLst>
              <a:ext uri="{FF2B5EF4-FFF2-40B4-BE49-F238E27FC236}">
                <a16:creationId xmlns:a16="http://schemas.microsoft.com/office/drawing/2014/main" xmlns="" id="{2C19C4F4-71B0-48EF-89AF-68423AF8C81D}"/>
              </a:ext>
            </a:extLst>
          </p:cNvPr>
          <p:cNvGraphicFramePr/>
          <p:nvPr>
            <p:extLst>
              <p:ext uri="{D42A27DB-BD31-4B8C-83A1-F6EECF244321}">
                <p14:modId xmlns:p14="http://schemas.microsoft.com/office/powerpoint/2010/main" val="524125584"/>
              </p:ext>
            </p:extLst>
          </p:nvPr>
        </p:nvGraphicFramePr>
        <p:xfrm>
          <a:off x="1045029" y="2843684"/>
          <a:ext cx="9777046" cy="333327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584243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Risk Management Considerations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following must be taken into consideration when managing risks for clients:</a:t>
            </a:r>
            <a:endParaRPr lang="en-AU"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Diagram 5">
            <a:extLst>
              <a:ext uri="{FF2B5EF4-FFF2-40B4-BE49-F238E27FC236}">
                <a16:creationId xmlns:a16="http://schemas.microsoft.com/office/drawing/2014/main" xmlns="" id="{2C19C4F4-71B0-48EF-89AF-68423AF8C81D}"/>
              </a:ext>
            </a:extLst>
          </p:cNvPr>
          <p:cNvGraphicFramePr/>
          <p:nvPr>
            <p:extLst>
              <p:ext uri="{D42A27DB-BD31-4B8C-83A1-F6EECF244321}">
                <p14:modId xmlns:p14="http://schemas.microsoft.com/office/powerpoint/2010/main" val="3971572642"/>
              </p:ext>
            </p:extLst>
          </p:nvPr>
        </p:nvGraphicFramePr>
        <p:xfrm>
          <a:off x="984739" y="2813538"/>
          <a:ext cx="9940436" cy="328581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476596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3.2.3 Ways to Respond to Identified Risks </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Consider the tables below for the examples of risks typical in individual support settings and what you can implement to </a:t>
            </a:r>
            <a:r>
              <a:rPr lang="en-US" sz="2200" dirty="0" err="1">
                <a:solidFill>
                  <a:schemeClr val="tx1">
                    <a:lumMod val="75000"/>
                    <a:lumOff val="25000"/>
                  </a:schemeClr>
                </a:solidFill>
              </a:rPr>
              <a:t>minimise</a:t>
            </a:r>
            <a:r>
              <a:rPr lang="en-US" sz="2200" dirty="0">
                <a:solidFill>
                  <a:schemeClr val="tx1">
                    <a:lumMod val="75000"/>
                    <a:lumOff val="25000"/>
                  </a:schemeClr>
                </a:solidFill>
              </a:rPr>
              <a:t> the risk.</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Table 5">
            <a:extLst>
              <a:ext uri="{FF2B5EF4-FFF2-40B4-BE49-F238E27FC236}">
                <a16:creationId xmlns:a16="http://schemas.microsoft.com/office/drawing/2014/main" xmlns="" id="{05E07249-B378-4891-8103-2E4A2CB6A63A}"/>
              </a:ext>
            </a:extLst>
          </p:cNvPr>
          <p:cNvGraphicFramePr>
            <a:graphicFrameLocks noGrp="1"/>
          </p:cNvGraphicFramePr>
          <p:nvPr>
            <p:extLst>
              <p:ext uri="{D42A27DB-BD31-4B8C-83A1-F6EECF244321}">
                <p14:modId xmlns:p14="http://schemas.microsoft.com/office/powerpoint/2010/main" val="1127965446"/>
              </p:ext>
            </p:extLst>
          </p:nvPr>
        </p:nvGraphicFramePr>
        <p:xfrm>
          <a:off x="987131" y="2853732"/>
          <a:ext cx="9784701" cy="3145133"/>
        </p:xfrm>
        <a:graphic>
          <a:graphicData uri="http://schemas.openxmlformats.org/drawingml/2006/table">
            <a:tbl>
              <a:tblPr firstRow="1" firstCol="1" bandRow="1">
                <a:tableStyleId>{5A111915-BE36-4E01-A7E5-04B1672EAD32}</a:tableStyleId>
              </a:tblPr>
              <a:tblGrid>
                <a:gridCol w="2590707">
                  <a:extLst>
                    <a:ext uri="{9D8B030D-6E8A-4147-A177-3AD203B41FA5}">
                      <a16:colId xmlns:a16="http://schemas.microsoft.com/office/drawing/2014/main" xmlns="" val="1019344880"/>
                    </a:ext>
                  </a:extLst>
                </a:gridCol>
                <a:gridCol w="7193994">
                  <a:extLst>
                    <a:ext uri="{9D8B030D-6E8A-4147-A177-3AD203B41FA5}">
                      <a16:colId xmlns:a16="http://schemas.microsoft.com/office/drawing/2014/main" xmlns="" val="4102060053"/>
                    </a:ext>
                  </a:extLst>
                </a:gridCol>
              </a:tblGrid>
              <a:tr h="651437">
                <a:tc>
                  <a:txBody>
                    <a:bodyPr/>
                    <a:lstStyle/>
                    <a:p>
                      <a:pPr marL="0" marR="64135" indent="-228600" algn="ctr">
                        <a:lnSpc>
                          <a:spcPct val="114000"/>
                        </a:lnSpc>
                        <a:spcBef>
                          <a:spcPts val="600"/>
                        </a:spcBef>
                        <a:spcAft>
                          <a:spcPts val="600"/>
                        </a:spcAft>
                        <a:tabLst>
                          <a:tab pos="114300" algn="l"/>
                        </a:tabLst>
                      </a:pPr>
                      <a:r>
                        <a:rPr lang="en-AU" sz="2000" dirty="0">
                          <a:effectLst/>
                        </a:rPr>
                        <a:t>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64135" indent="-228600" algn="ctr">
                        <a:lnSpc>
                          <a:spcPct val="114000"/>
                        </a:lnSpc>
                        <a:spcBef>
                          <a:spcPts val="600"/>
                        </a:spcBef>
                        <a:spcAft>
                          <a:spcPts val="600"/>
                        </a:spcAft>
                        <a:tabLst>
                          <a:tab pos="114300" algn="l"/>
                        </a:tabLst>
                      </a:pPr>
                      <a:r>
                        <a:rPr lang="en-AU" sz="2000" dirty="0">
                          <a:effectLst/>
                        </a:rPr>
                        <a:t>Ways to minimise 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xmlns="" val="1653238410"/>
                  </a:ext>
                </a:extLst>
              </a:tr>
              <a:tr h="2493696">
                <a:tc>
                  <a:txBody>
                    <a:bodyPr/>
                    <a:lstStyle/>
                    <a:p>
                      <a:pPr marL="0" marR="64135" indent="-228600" algn="ctr">
                        <a:lnSpc>
                          <a:spcPct val="114000"/>
                        </a:lnSpc>
                        <a:spcBef>
                          <a:spcPts val="600"/>
                        </a:spcBef>
                        <a:spcAft>
                          <a:spcPts val="600"/>
                        </a:spcAft>
                        <a:tabLst>
                          <a:tab pos="114300" algn="l"/>
                        </a:tabLst>
                      </a:pPr>
                      <a:r>
                        <a:rPr lang="en-AU" sz="2000" b="0" dirty="0">
                          <a:solidFill>
                            <a:schemeClr val="tx1">
                              <a:lumMod val="75000"/>
                              <a:lumOff val="25000"/>
                            </a:schemeClr>
                          </a:solidFill>
                          <a:effectLst/>
                        </a:rPr>
                        <a:t>Abuse, Neglect and Exploitation</a:t>
                      </a:r>
                      <a:endParaRPr lang="en-PH" sz="2000" b="0" dirty="0">
                        <a:solidFill>
                          <a:schemeClr val="tx1">
                            <a:lumMod val="75000"/>
                            <a:lumOff val="25000"/>
                          </a:schemeClr>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PH" sz="2000" kern="1200">
                          <a:solidFill>
                            <a:schemeClr val="tx1">
                              <a:lumMod val="75000"/>
                              <a:lumOff val="25000"/>
                            </a:schemeClr>
                          </a:solidFill>
                          <a:latin typeface="+mn-lt"/>
                          <a:ea typeface="+mn-ea"/>
                          <a:cs typeface="+mn-cs"/>
                        </a:rPr>
                        <a:t>Watch out for indicators of abuse/neglect (e.g. unexplained bruises, missing jewellery or cash, etc.)</a:t>
                      </a:r>
                    </a:p>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PH" sz="2000" kern="1200">
                          <a:solidFill>
                            <a:schemeClr val="tx1">
                              <a:lumMod val="75000"/>
                              <a:lumOff val="25000"/>
                            </a:schemeClr>
                          </a:solidFill>
                          <a:latin typeface="+mn-lt"/>
                          <a:ea typeface="+mn-ea"/>
                          <a:cs typeface="+mn-cs"/>
                        </a:rPr>
                        <a:t>Follow organisational policies and procedures for reporting and documenting suspected abuse and or neglect.</a:t>
                      </a:r>
                    </a:p>
                  </a:txBody>
                  <a:tcPr marL="68580" marR="68580" marT="0" marB="0" anchor="ctr"/>
                </a:tc>
                <a:extLst>
                  <a:ext uri="{0D108BD9-81ED-4DB2-BD59-A6C34878D82A}">
                    <a16:rowId xmlns:a16="http://schemas.microsoft.com/office/drawing/2014/main" xmlns="" val="3889536964"/>
                  </a:ext>
                </a:extLst>
              </a:tr>
            </a:tbl>
          </a:graphicData>
        </a:graphic>
      </p:graphicFrame>
    </p:spTree>
    <p:extLst>
      <p:ext uri="{BB962C8B-B14F-4D97-AF65-F5344CB8AC3E}">
        <p14:creationId xmlns:p14="http://schemas.microsoft.com/office/powerpoint/2010/main" val="29005950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Consider the tables below for the examples of risks typical in individual support settings and what you can implement to </a:t>
            </a:r>
            <a:r>
              <a:rPr lang="en-US" sz="2200" dirty="0" err="1">
                <a:solidFill>
                  <a:schemeClr val="tx1">
                    <a:lumMod val="75000"/>
                    <a:lumOff val="25000"/>
                  </a:schemeClr>
                </a:solidFill>
              </a:rPr>
              <a:t>minimise</a:t>
            </a:r>
            <a:r>
              <a:rPr lang="en-US" sz="2200" dirty="0">
                <a:solidFill>
                  <a:schemeClr val="tx1">
                    <a:lumMod val="75000"/>
                    <a:lumOff val="25000"/>
                  </a:schemeClr>
                </a:solidFill>
              </a:rPr>
              <a:t> the risk.</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Table 5">
            <a:extLst>
              <a:ext uri="{FF2B5EF4-FFF2-40B4-BE49-F238E27FC236}">
                <a16:creationId xmlns:a16="http://schemas.microsoft.com/office/drawing/2014/main" xmlns="" id="{05E07249-B378-4891-8103-2E4A2CB6A63A}"/>
              </a:ext>
            </a:extLst>
          </p:cNvPr>
          <p:cNvGraphicFramePr>
            <a:graphicFrameLocks noGrp="1"/>
          </p:cNvGraphicFramePr>
          <p:nvPr>
            <p:extLst>
              <p:ext uri="{D42A27DB-BD31-4B8C-83A1-F6EECF244321}">
                <p14:modId xmlns:p14="http://schemas.microsoft.com/office/powerpoint/2010/main" val="3906425352"/>
              </p:ext>
            </p:extLst>
          </p:nvPr>
        </p:nvGraphicFramePr>
        <p:xfrm>
          <a:off x="1017277" y="2812827"/>
          <a:ext cx="9774654" cy="2904685"/>
        </p:xfrm>
        <a:graphic>
          <a:graphicData uri="http://schemas.openxmlformats.org/drawingml/2006/table">
            <a:tbl>
              <a:tblPr firstRow="1" firstCol="1" bandRow="1">
                <a:tableStyleId>{5A111915-BE36-4E01-A7E5-04B1672EAD32}</a:tableStyleId>
              </a:tblPr>
              <a:tblGrid>
                <a:gridCol w="2588047">
                  <a:extLst>
                    <a:ext uri="{9D8B030D-6E8A-4147-A177-3AD203B41FA5}">
                      <a16:colId xmlns:a16="http://schemas.microsoft.com/office/drawing/2014/main" xmlns="" val="1019344880"/>
                    </a:ext>
                  </a:extLst>
                </a:gridCol>
                <a:gridCol w="7186607">
                  <a:extLst>
                    <a:ext uri="{9D8B030D-6E8A-4147-A177-3AD203B41FA5}">
                      <a16:colId xmlns:a16="http://schemas.microsoft.com/office/drawing/2014/main" xmlns="" val="4102060053"/>
                    </a:ext>
                  </a:extLst>
                </a:gridCol>
              </a:tblGrid>
              <a:tr h="864964">
                <a:tc>
                  <a:txBody>
                    <a:bodyPr/>
                    <a:lstStyle/>
                    <a:p>
                      <a:pPr marL="0" marR="64135" indent="-228600" algn="ctr">
                        <a:lnSpc>
                          <a:spcPct val="114000"/>
                        </a:lnSpc>
                        <a:spcBef>
                          <a:spcPts val="600"/>
                        </a:spcBef>
                        <a:spcAft>
                          <a:spcPts val="600"/>
                        </a:spcAft>
                        <a:tabLst>
                          <a:tab pos="114300" algn="l"/>
                        </a:tabLst>
                      </a:pPr>
                      <a:r>
                        <a:rPr lang="en-AU" sz="2000" dirty="0">
                          <a:effectLst/>
                        </a:rPr>
                        <a:t>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64135" indent="-228600" algn="ctr">
                        <a:lnSpc>
                          <a:spcPct val="114000"/>
                        </a:lnSpc>
                        <a:spcBef>
                          <a:spcPts val="600"/>
                        </a:spcBef>
                        <a:spcAft>
                          <a:spcPts val="600"/>
                        </a:spcAft>
                        <a:tabLst>
                          <a:tab pos="114300" algn="l"/>
                        </a:tabLst>
                      </a:pPr>
                      <a:r>
                        <a:rPr lang="en-AU" sz="2000" dirty="0">
                          <a:effectLst/>
                        </a:rPr>
                        <a:t>Ways to minimise 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xmlns="" val="1653238410"/>
                  </a:ext>
                </a:extLst>
              </a:tr>
              <a:tr h="2039721">
                <a:tc>
                  <a:txBody>
                    <a:bodyPr/>
                    <a:lstStyle/>
                    <a:p>
                      <a:pPr marL="0" marR="64135" lvl="0" indent="0" algn="ctr" defTabSz="914400" rtl="0" eaLnBrk="1" latinLnBrk="0" hangingPunct="1">
                        <a:lnSpc>
                          <a:spcPct val="114000"/>
                        </a:lnSpc>
                        <a:spcBef>
                          <a:spcPts val="600"/>
                        </a:spcBef>
                        <a:spcAft>
                          <a:spcPts val="600"/>
                        </a:spcAft>
                        <a:buClr>
                          <a:srgbClr val="1C96D3"/>
                        </a:buClr>
                        <a:buFont typeface="Wingdings" panose="05000000000000000000" pitchFamily="2" charset="2"/>
                        <a:buNone/>
                        <a:tabLst>
                          <a:tab pos="114300" algn="l"/>
                        </a:tabLst>
                      </a:pPr>
                      <a:r>
                        <a:rPr lang="en-PH" sz="2000" b="0" kern="1200" dirty="0">
                          <a:solidFill>
                            <a:schemeClr val="tx1">
                              <a:lumMod val="75000"/>
                              <a:lumOff val="25000"/>
                            </a:schemeClr>
                          </a:solidFill>
                          <a:effectLst/>
                          <a:latin typeface="+mn-lt"/>
                          <a:ea typeface="+mn-ea"/>
                          <a:cs typeface="+mn-cs"/>
                        </a:rPr>
                        <a:t>Social Rights Infringement</a:t>
                      </a:r>
                    </a:p>
                  </a:txBody>
                  <a:tcPr marL="68580" marR="68580" marT="0" marB="0" anchor="ctr"/>
                </a:tc>
                <a:tc>
                  <a:txBody>
                    <a:bodyPr/>
                    <a:lstStyle/>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PH" sz="2000" kern="1200" dirty="0">
                          <a:solidFill>
                            <a:schemeClr val="tx1">
                              <a:lumMod val="75000"/>
                              <a:lumOff val="25000"/>
                            </a:schemeClr>
                          </a:solidFill>
                          <a:latin typeface="+mn-lt"/>
                          <a:ea typeface="+mn-ea"/>
                          <a:cs typeface="+mn-cs"/>
                        </a:rPr>
                        <a:t>Support clients in accessing and using feedback and complaints systems.</a:t>
                      </a:r>
                    </a:p>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PH" sz="2000" kern="1200" dirty="0">
                          <a:solidFill>
                            <a:schemeClr val="tx1">
                              <a:lumMod val="75000"/>
                              <a:lumOff val="25000"/>
                            </a:schemeClr>
                          </a:solidFill>
                          <a:latin typeface="+mn-lt"/>
                          <a:ea typeface="+mn-ea"/>
                          <a:cs typeface="+mn-cs"/>
                        </a:rPr>
                        <a:t>Support clients in understanding and exercising their own rights.</a:t>
                      </a:r>
                    </a:p>
                  </a:txBody>
                  <a:tcPr marL="68580" marR="68580" marT="0" marB="0" anchor="ctr"/>
                </a:tc>
                <a:extLst>
                  <a:ext uri="{0D108BD9-81ED-4DB2-BD59-A6C34878D82A}">
                    <a16:rowId xmlns:a16="http://schemas.microsoft.com/office/drawing/2014/main" xmlns="" val="2996857450"/>
                  </a:ext>
                </a:extLst>
              </a:tr>
            </a:tbl>
          </a:graphicData>
        </a:graphic>
      </p:graphicFrame>
    </p:spTree>
    <p:extLst>
      <p:ext uri="{BB962C8B-B14F-4D97-AF65-F5344CB8AC3E}">
        <p14:creationId xmlns:p14="http://schemas.microsoft.com/office/powerpoint/2010/main" val="23604873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Consider the tables below for the examples of risks typical in individual support settings and what you can implement to </a:t>
            </a:r>
            <a:r>
              <a:rPr lang="en-US" sz="2200" dirty="0" err="1">
                <a:solidFill>
                  <a:schemeClr val="tx1">
                    <a:lumMod val="75000"/>
                    <a:lumOff val="25000"/>
                  </a:schemeClr>
                </a:solidFill>
              </a:rPr>
              <a:t>minimise</a:t>
            </a:r>
            <a:r>
              <a:rPr lang="en-US" sz="2200" dirty="0">
                <a:solidFill>
                  <a:schemeClr val="tx1">
                    <a:lumMod val="75000"/>
                    <a:lumOff val="25000"/>
                  </a:schemeClr>
                </a:solidFill>
              </a:rPr>
              <a:t> the risk.</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Table 5">
            <a:extLst>
              <a:ext uri="{FF2B5EF4-FFF2-40B4-BE49-F238E27FC236}">
                <a16:creationId xmlns:a16="http://schemas.microsoft.com/office/drawing/2014/main" xmlns="" id="{05E07249-B378-4891-8103-2E4A2CB6A63A}"/>
              </a:ext>
            </a:extLst>
          </p:cNvPr>
          <p:cNvGraphicFramePr>
            <a:graphicFrameLocks noGrp="1"/>
          </p:cNvGraphicFramePr>
          <p:nvPr>
            <p:extLst>
              <p:ext uri="{D42A27DB-BD31-4B8C-83A1-F6EECF244321}">
                <p14:modId xmlns:p14="http://schemas.microsoft.com/office/powerpoint/2010/main" val="2194213798"/>
              </p:ext>
            </p:extLst>
          </p:nvPr>
        </p:nvGraphicFramePr>
        <p:xfrm>
          <a:off x="1017277" y="2812827"/>
          <a:ext cx="9774654" cy="2904685"/>
        </p:xfrm>
        <a:graphic>
          <a:graphicData uri="http://schemas.openxmlformats.org/drawingml/2006/table">
            <a:tbl>
              <a:tblPr firstRow="1" firstCol="1" bandRow="1">
                <a:tableStyleId>{5A111915-BE36-4E01-A7E5-04B1672EAD32}</a:tableStyleId>
              </a:tblPr>
              <a:tblGrid>
                <a:gridCol w="2588047">
                  <a:extLst>
                    <a:ext uri="{9D8B030D-6E8A-4147-A177-3AD203B41FA5}">
                      <a16:colId xmlns:a16="http://schemas.microsoft.com/office/drawing/2014/main" xmlns="" val="1019344880"/>
                    </a:ext>
                  </a:extLst>
                </a:gridCol>
                <a:gridCol w="7186607">
                  <a:extLst>
                    <a:ext uri="{9D8B030D-6E8A-4147-A177-3AD203B41FA5}">
                      <a16:colId xmlns:a16="http://schemas.microsoft.com/office/drawing/2014/main" xmlns="" val="4102060053"/>
                    </a:ext>
                  </a:extLst>
                </a:gridCol>
              </a:tblGrid>
              <a:tr h="864964">
                <a:tc>
                  <a:txBody>
                    <a:bodyPr/>
                    <a:lstStyle/>
                    <a:p>
                      <a:pPr marL="0" marR="64135" indent="-228600" algn="ctr">
                        <a:lnSpc>
                          <a:spcPct val="114000"/>
                        </a:lnSpc>
                        <a:spcBef>
                          <a:spcPts val="600"/>
                        </a:spcBef>
                        <a:spcAft>
                          <a:spcPts val="600"/>
                        </a:spcAft>
                        <a:tabLst>
                          <a:tab pos="114300" algn="l"/>
                        </a:tabLst>
                      </a:pPr>
                      <a:r>
                        <a:rPr lang="en-AU" sz="2000" dirty="0">
                          <a:effectLst/>
                        </a:rPr>
                        <a:t>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64135" indent="-228600" algn="ctr">
                        <a:lnSpc>
                          <a:spcPct val="114000"/>
                        </a:lnSpc>
                        <a:spcBef>
                          <a:spcPts val="600"/>
                        </a:spcBef>
                        <a:spcAft>
                          <a:spcPts val="600"/>
                        </a:spcAft>
                        <a:tabLst>
                          <a:tab pos="114300" algn="l"/>
                        </a:tabLst>
                      </a:pPr>
                      <a:r>
                        <a:rPr lang="en-AU" sz="2000" dirty="0">
                          <a:effectLst/>
                        </a:rPr>
                        <a:t>Ways to minimise 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xmlns="" val="1653238410"/>
                  </a:ext>
                </a:extLst>
              </a:tr>
              <a:tr h="2039721">
                <a:tc>
                  <a:txBody>
                    <a:bodyPr/>
                    <a:lstStyle/>
                    <a:p>
                      <a:pPr marL="0" marR="64135" lvl="0" indent="0" algn="ctr" defTabSz="914400" rtl="0" eaLnBrk="1" latinLnBrk="0" hangingPunct="1">
                        <a:lnSpc>
                          <a:spcPct val="114000"/>
                        </a:lnSpc>
                        <a:spcBef>
                          <a:spcPts val="600"/>
                        </a:spcBef>
                        <a:spcAft>
                          <a:spcPts val="600"/>
                        </a:spcAft>
                        <a:buClr>
                          <a:srgbClr val="1C96D3"/>
                        </a:buClr>
                        <a:buFont typeface="Wingdings" panose="05000000000000000000" pitchFamily="2" charset="2"/>
                        <a:buNone/>
                        <a:tabLst>
                          <a:tab pos="114300" algn="l"/>
                        </a:tabLst>
                      </a:pPr>
                      <a:r>
                        <a:rPr lang="en-PH" sz="2000" b="0" kern="1200" dirty="0">
                          <a:solidFill>
                            <a:schemeClr val="tx1">
                              <a:lumMod val="75000"/>
                              <a:lumOff val="25000"/>
                            </a:schemeClr>
                          </a:solidFill>
                          <a:effectLst/>
                          <a:latin typeface="+mn-lt"/>
                          <a:ea typeface="+mn-ea"/>
                          <a:cs typeface="+mn-cs"/>
                        </a:rPr>
                        <a:t>Fall Risks</a:t>
                      </a:r>
                    </a:p>
                  </a:txBody>
                  <a:tcPr marL="68580" marR="68580" marT="0" marB="0" anchor="ctr"/>
                </a:tc>
                <a:tc>
                  <a:txBody>
                    <a:bodyPr/>
                    <a:lstStyle/>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US" sz="2000" kern="1200" dirty="0">
                          <a:solidFill>
                            <a:schemeClr val="tx1">
                              <a:lumMod val="75000"/>
                              <a:lumOff val="25000"/>
                            </a:schemeClr>
                          </a:solidFill>
                          <a:latin typeface="+mn-lt"/>
                          <a:ea typeface="+mn-ea"/>
                          <a:cs typeface="+mn-cs"/>
                        </a:rPr>
                        <a:t>Conduct fall risk assessment according to </a:t>
                      </a:r>
                      <a:r>
                        <a:rPr lang="en-US" sz="2000" kern="1200" dirty="0" err="1">
                          <a:solidFill>
                            <a:schemeClr val="tx1">
                              <a:lumMod val="75000"/>
                              <a:lumOff val="25000"/>
                            </a:schemeClr>
                          </a:solidFill>
                          <a:latin typeface="+mn-lt"/>
                          <a:ea typeface="+mn-ea"/>
                          <a:cs typeface="+mn-cs"/>
                        </a:rPr>
                        <a:t>organisational</a:t>
                      </a:r>
                      <a:r>
                        <a:rPr lang="en-US" sz="2000" kern="1200" dirty="0">
                          <a:solidFill>
                            <a:schemeClr val="tx1">
                              <a:lumMod val="75000"/>
                              <a:lumOff val="25000"/>
                            </a:schemeClr>
                          </a:solidFill>
                          <a:latin typeface="+mn-lt"/>
                          <a:ea typeface="+mn-ea"/>
                          <a:cs typeface="+mn-cs"/>
                        </a:rPr>
                        <a:t> policies and procedures.</a:t>
                      </a:r>
                    </a:p>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US" sz="2000" kern="1200" dirty="0">
                          <a:solidFill>
                            <a:schemeClr val="tx1">
                              <a:lumMod val="75000"/>
                              <a:lumOff val="25000"/>
                            </a:schemeClr>
                          </a:solidFill>
                          <a:latin typeface="+mn-lt"/>
                          <a:ea typeface="+mn-ea"/>
                          <a:cs typeface="+mn-cs"/>
                        </a:rPr>
                        <a:t>Support clients and their carer in managing hazards that increase the risk of falling. </a:t>
                      </a:r>
                    </a:p>
                  </a:txBody>
                  <a:tcPr marL="68580" marR="68580" marT="0" marB="0" anchor="ctr"/>
                </a:tc>
                <a:extLst>
                  <a:ext uri="{0D108BD9-81ED-4DB2-BD59-A6C34878D82A}">
                    <a16:rowId xmlns:a16="http://schemas.microsoft.com/office/drawing/2014/main" xmlns="" val="2996857450"/>
                  </a:ext>
                </a:extLst>
              </a:tr>
            </a:tbl>
          </a:graphicData>
        </a:graphic>
      </p:graphicFrame>
    </p:spTree>
    <p:extLst>
      <p:ext uri="{BB962C8B-B14F-4D97-AF65-F5344CB8AC3E}">
        <p14:creationId xmlns:p14="http://schemas.microsoft.com/office/powerpoint/2010/main" val="42769355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31258E-42A2-4A96-A264-9BF3D41554F8}"/>
              </a:ext>
            </a:extLst>
          </p:cNvPr>
          <p:cNvSpPr>
            <a:spLocks noGrp="1"/>
          </p:cNvSpPr>
          <p:nvPr>
            <p:ph type="title"/>
          </p:nvPr>
        </p:nvSpPr>
        <p:spPr>
          <a:xfrm>
            <a:off x="831850" y="401935"/>
            <a:ext cx="5654675" cy="5857442"/>
          </a:xfrm>
        </p:spPr>
        <p:txBody>
          <a:bodyPr anchor="ctr">
            <a:noAutofit/>
          </a:bodyPr>
          <a:lstStyle/>
          <a:p>
            <a:r>
              <a:rPr lang="en-US" b="1" dirty="0">
                <a:solidFill>
                  <a:schemeClr val="tx1">
                    <a:lumMod val="50000"/>
                    <a:lumOff val="50000"/>
                  </a:schemeClr>
                </a:solidFill>
                <a:latin typeface="Arial" panose="020B0604020202020204" pitchFamily="34" charset="0"/>
                <a:cs typeface="Arial" panose="020B0604020202020204" pitchFamily="34" charset="0"/>
              </a:rPr>
              <a:t>3.1  </a:t>
            </a:r>
            <a:br>
              <a:rPr lang="en-US" b="1" dirty="0">
                <a:solidFill>
                  <a:schemeClr val="tx1">
                    <a:lumMod val="50000"/>
                    <a:lumOff val="50000"/>
                  </a:schemeClr>
                </a:solidFill>
                <a:latin typeface="Arial" panose="020B0604020202020204" pitchFamily="34" charset="0"/>
                <a:cs typeface="Arial" panose="020B0604020202020204" pitchFamily="34" charset="0"/>
              </a:rPr>
            </a:br>
            <a:r>
              <a:rPr lang="en-US" b="1" dirty="0">
                <a:solidFill>
                  <a:schemeClr val="tx1">
                    <a:lumMod val="50000"/>
                    <a:lumOff val="50000"/>
                  </a:schemeClr>
                </a:solidFill>
                <a:latin typeface="Arial" panose="020B0604020202020204" pitchFamily="34" charset="0"/>
                <a:cs typeface="Arial" panose="020B0604020202020204" pitchFamily="34" charset="0"/>
              </a:rPr>
              <a:t>Monitor Own Work</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xmlns="" id="{621BB12B-0222-4B1F-B9A5-7432D56803D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540252" y="1545083"/>
            <a:ext cx="5651748" cy="3767832"/>
          </a:xfrm>
          <a:prstGeom prst="rect">
            <a:avLst/>
          </a:prstGeom>
        </p:spPr>
      </p:pic>
    </p:spTree>
    <p:extLst>
      <p:ext uri="{BB962C8B-B14F-4D97-AF65-F5344CB8AC3E}">
        <p14:creationId xmlns:p14="http://schemas.microsoft.com/office/powerpoint/2010/main" val="24748727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Consider the tables below for the examples of risks typical in individual support settings and what you can implement to </a:t>
            </a:r>
            <a:r>
              <a:rPr lang="en-US" sz="2200" dirty="0" err="1">
                <a:solidFill>
                  <a:schemeClr val="tx1">
                    <a:lumMod val="75000"/>
                    <a:lumOff val="25000"/>
                  </a:schemeClr>
                </a:solidFill>
              </a:rPr>
              <a:t>minimise</a:t>
            </a:r>
            <a:r>
              <a:rPr lang="en-US" sz="2200" dirty="0">
                <a:solidFill>
                  <a:schemeClr val="tx1">
                    <a:lumMod val="75000"/>
                    <a:lumOff val="25000"/>
                  </a:schemeClr>
                </a:solidFill>
              </a:rPr>
              <a:t> the risk.</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Table 5">
            <a:extLst>
              <a:ext uri="{FF2B5EF4-FFF2-40B4-BE49-F238E27FC236}">
                <a16:creationId xmlns:a16="http://schemas.microsoft.com/office/drawing/2014/main" xmlns="" id="{05E07249-B378-4891-8103-2E4A2CB6A63A}"/>
              </a:ext>
            </a:extLst>
          </p:cNvPr>
          <p:cNvGraphicFramePr>
            <a:graphicFrameLocks noGrp="1"/>
          </p:cNvGraphicFramePr>
          <p:nvPr>
            <p:extLst>
              <p:ext uri="{D42A27DB-BD31-4B8C-83A1-F6EECF244321}">
                <p14:modId xmlns:p14="http://schemas.microsoft.com/office/powerpoint/2010/main" val="3516335714"/>
              </p:ext>
            </p:extLst>
          </p:nvPr>
        </p:nvGraphicFramePr>
        <p:xfrm>
          <a:off x="1017277" y="2812827"/>
          <a:ext cx="9774654" cy="2904685"/>
        </p:xfrm>
        <a:graphic>
          <a:graphicData uri="http://schemas.openxmlformats.org/drawingml/2006/table">
            <a:tbl>
              <a:tblPr firstRow="1" firstCol="1" bandRow="1">
                <a:tableStyleId>{5A111915-BE36-4E01-A7E5-04B1672EAD32}</a:tableStyleId>
              </a:tblPr>
              <a:tblGrid>
                <a:gridCol w="2588047">
                  <a:extLst>
                    <a:ext uri="{9D8B030D-6E8A-4147-A177-3AD203B41FA5}">
                      <a16:colId xmlns:a16="http://schemas.microsoft.com/office/drawing/2014/main" xmlns="" val="1019344880"/>
                    </a:ext>
                  </a:extLst>
                </a:gridCol>
                <a:gridCol w="7186607">
                  <a:extLst>
                    <a:ext uri="{9D8B030D-6E8A-4147-A177-3AD203B41FA5}">
                      <a16:colId xmlns:a16="http://schemas.microsoft.com/office/drawing/2014/main" xmlns="" val="4102060053"/>
                    </a:ext>
                  </a:extLst>
                </a:gridCol>
              </a:tblGrid>
              <a:tr h="864964">
                <a:tc>
                  <a:txBody>
                    <a:bodyPr/>
                    <a:lstStyle/>
                    <a:p>
                      <a:pPr marL="0" marR="64135" indent="-228600" algn="ctr">
                        <a:lnSpc>
                          <a:spcPct val="114000"/>
                        </a:lnSpc>
                        <a:spcBef>
                          <a:spcPts val="600"/>
                        </a:spcBef>
                        <a:spcAft>
                          <a:spcPts val="600"/>
                        </a:spcAft>
                        <a:tabLst>
                          <a:tab pos="114300" algn="l"/>
                        </a:tabLst>
                      </a:pPr>
                      <a:r>
                        <a:rPr lang="en-AU" sz="2000" dirty="0">
                          <a:effectLst/>
                        </a:rPr>
                        <a:t>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tc>
                  <a:txBody>
                    <a:bodyPr/>
                    <a:lstStyle/>
                    <a:p>
                      <a:pPr marL="0" marR="64135" indent="-228600" algn="ctr">
                        <a:lnSpc>
                          <a:spcPct val="114000"/>
                        </a:lnSpc>
                        <a:spcBef>
                          <a:spcPts val="600"/>
                        </a:spcBef>
                        <a:spcAft>
                          <a:spcPts val="600"/>
                        </a:spcAft>
                        <a:tabLst>
                          <a:tab pos="114300" algn="l"/>
                        </a:tabLst>
                      </a:pPr>
                      <a:r>
                        <a:rPr lang="en-AU" sz="2000" dirty="0">
                          <a:effectLst/>
                        </a:rPr>
                        <a:t>Ways to minimise risk</a:t>
                      </a:r>
                      <a:endParaRPr lang="en-PH" sz="2000" dirty="0">
                        <a:solidFill>
                          <a:srgbClr val="0D0D0D"/>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nchor="ctr"/>
                </a:tc>
                <a:extLst>
                  <a:ext uri="{0D108BD9-81ED-4DB2-BD59-A6C34878D82A}">
                    <a16:rowId xmlns:a16="http://schemas.microsoft.com/office/drawing/2014/main" xmlns="" val="1653238410"/>
                  </a:ext>
                </a:extLst>
              </a:tr>
              <a:tr h="2039721">
                <a:tc>
                  <a:txBody>
                    <a:bodyPr/>
                    <a:lstStyle/>
                    <a:p>
                      <a:pPr marL="0" marR="64135" lvl="0" indent="0" algn="ctr" defTabSz="914400" rtl="0" eaLnBrk="1" latinLnBrk="0" hangingPunct="1">
                        <a:lnSpc>
                          <a:spcPct val="114000"/>
                        </a:lnSpc>
                        <a:spcBef>
                          <a:spcPts val="600"/>
                        </a:spcBef>
                        <a:spcAft>
                          <a:spcPts val="600"/>
                        </a:spcAft>
                        <a:buClr>
                          <a:srgbClr val="1C96D3"/>
                        </a:buClr>
                        <a:buFont typeface="Wingdings" panose="05000000000000000000" pitchFamily="2" charset="2"/>
                        <a:buNone/>
                        <a:tabLst>
                          <a:tab pos="114300" algn="l"/>
                        </a:tabLst>
                      </a:pPr>
                      <a:r>
                        <a:rPr lang="en-PH" sz="2000" b="0" kern="1200" dirty="0">
                          <a:solidFill>
                            <a:schemeClr val="tx1">
                              <a:lumMod val="75000"/>
                              <a:lumOff val="25000"/>
                            </a:schemeClr>
                          </a:solidFill>
                          <a:effectLst/>
                          <a:latin typeface="+mn-lt"/>
                          <a:ea typeface="+mn-ea"/>
                          <a:cs typeface="+mn-cs"/>
                        </a:rPr>
                        <a:t>Fall Risks</a:t>
                      </a:r>
                    </a:p>
                  </a:txBody>
                  <a:tcPr marL="68580" marR="68580" marT="0" marB="0" anchor="ctr"/>
                </a:tc>
                <a:tc>
                  <a:txBody>
                    <a:bodyPr/>
                    <a:lstStyle/>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US" sz="2000" kern="1200" dirty="0">
                          <a:solidFill>
                            <a:schemeClr val="tx1">
                              <a:lumMod val="75000"/>
                              <a:lumOff val="25000"/>
                            </a:schemeClr>
                          </a:solidFill>
                          <a:latin typeface="+mn-lt"/>
                          <a:ea typeface="+mn-ea"/>
                          <a:cs typeface="+mn-cs"/>
                        </a:rPr>
                        <a:t>Provide anti-slip mats; or support clients to use handrails (as per the </a:t>
                      </a:r>
                      <a:r>
                        <a:rPr lang="en-US" sz="2000" kern="1200" dirty="0" err="1">
                          <a:solidFill>
                            <a:schemeClr val="tx1">
                              <a:lumMod val="75000"/>
                              <a:lumOff val="25000"/>
                            </a:schemeClr>
                          </a:solidFill>
                          <a:latin typeface="+mn-lt"/>
                          <a:ea typeface="+mn-ea"/>
                          <a:cs typeface="+mn-cs"/>
                        </a:rPr>
                        <a:t>individualised</a:t>
                      </a:r>
                      <a:r>
                        <a:rPr lang="en-US" sz="2000" kern="1200" dirty="0">
                          <a:solidFill>
                            <a:schemeClr val="tx1">
                              <a:lumMod val="75000"/>
                              <a:lumOff val="25000"/>
                            </a:schemeClr>
                          </a:solidFill>
                          <a:latin typeface="+mn-lt"/>
                          <a:ea typeface="+mn-ea"/>
                          <a:cs typeface="+mn-cs"/>
                        </a:rPr>
                        <a:t> support plan).</a:t>
                      </a:r>
                    </a:p>
                    <a:p>
                      <a:pPr marL="228600" marR="64135" lvl="0" indent="-228600" algn="l" defTabSz="914400" rtl="0" eaLnBrk="1" latinLnBrk="0" hangingPunct="1">
                        <a:lnSpc>
                          <a:spcPct val="114000"/>
                        </a:lnSpc>
                        <a:spcBef>
                          <a:spcPts val="600"/>
                        </a:spcBef>
                        <a:spcAft>
                          <a:spcPts val="600"/>
                        </a:spcAft>
                        <a:buClr>
                          <a:srgbClr val="1C96D3"/>
                        </a:buClr>
                        <a:buFont typeface="Wingdings" panose="05000000000000000000" pitchFamily="2" charset="2"/>
                        <a:buChar char="§"/>
                        <a:tabLst>
                          <a:tab pos="114300" algn="l"/>
                        </a:tabLst>
                      </a:pPr>
                      <a:r>
                        <a:rPr lang="en-US" sz="2000" kern="1200" dirty="0">
                          <a:solidFill>
                            <a:schemeClr val="tx1">
                              <a:lumMod val="75000"/>
                              <a:lumOff val="25000"/>
                            </a:schemeClr>
                          </a:solidFill>
                          <a:latin typeface="+mn-lt"/>
                          <a:ea typeface="+mn-ea"/>
                          <a:cs typeface="+mn-cs"/>
                        </a:rPr>
                        <a:t>Follow transfer and mobility plans set out by allied health professionals and assist clients to use equipment. </a:t>
                      </a:r>
                    </a:p>
                  </a:txBody>
                  <a:tcPr marL="68580" marR="68580" marT="0" marB="0" anchor="ctr"/>
                </a:tc>
                <a:extLst>
                  <a:ext uri="{0D108BD9-81ED-4DB2-BD59-A6C34878D82A}">
                    <a16:rowId xmlns:a16="http://schemas.microsoft.com/office/drawing/2014/main" xmlns="" val="2996857450"/>
                  </a:ext>
                </a:extLst>
              </a:tr>
            </a:tbl>
          </a:graphicData>
        </a:graphic>
      </p:graphicFrame>
    </p:spTree>
    <p:extLst>
      <p:ext uri="{BB962C8B-B14F-4D97-AF65-F5344CB8AC3E}">
        <p14:creationId xmlns:p14="http://schemas.microsoft.com/office/powerpoint/2010/main" val="35775753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3.2.4 Reporting to Supervisor</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All situations of risk must be reported according to </a:t>
            </a:r>
            <a:r>
              <a:rPr lang="en-US" sz="2200" dirty="0" err="1">
                <a:solidFill>
                  <a:schemeClr val="tx1">
                    <a:lumMod val="75000"/>
                    <a:lumOff val="25000"/>
                  </a:schemeClr>
                </a:solidFill>
              </a:rPr>
              <a:t>organisational</a:t>
            </a:r>
            <a:r>
              <a:rPr lang="en-US" sz="2200" dirty="0">
                <a:solidFill>
                  <a:schemeClr val="tx1">
                    <a:lumMod val="75000"/>
                    <a:lumOff val="25000"/>
                  </a:schemeClr>
                </a:solidFill>
              </a:rPr>
              <a:t> policies and procedures as it is essential in ensuring the effectiveness of risk management.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Ways to report situations of risk:</a:t>
            </a:r>
          </a:p>
          <a:p>
            <a:pPr>
              <a:lnSpc>
                <a:spcPct val="114000"/>
              </a:lnSpc>
              <a:spcBef>
                <a:spcPts val="600"/>
              </a:spcBef>
              <a:spcAft>
                <a:spcPts val="600"/>
              </a:spcAft>
              <a:buClr>
                <a:srgbClr val="1C96D3"/>
              </a:buClr>
              <a:buFont typeface="Wingdings" panose="05000000000000000000" pitchFamily="2" charset="2"/>
              <a:buChar char="§"/>
            </a:pPr>
            <a:r>
              <a:rPr lang="en-AU" sz="2200" b="1" dirty="0">
                <a:solidFill>
                  <a:schemeClr val="tx1">
                    <a:lumMod val="75000"/>
                    <a:lumOff val="25000"/>
                  </a:schemeClr>
                </a:solidFill>
              </a:rPr>
              <a:t>Incident reports </a:t>
            </a:r>
            <a:r>
              <a:rPr lang="en-AU" sz="2200" dirty="0">
                <a:solidFill>
                  <a:schemeClr val="tx1">
                    <a:lumMod val="75000"/>
                    <a:lumOff val="25000"/>
                  </a:schemeClr>
                </a:solidFill>
              </a:rPr>
              <a:t>- </a:t>
            </a:r>
            <a:r>
              <a:rPr lang="en-US" sz="2200" dirty="0">
                <a:solidFill>
                  <a:schemeClr val="tx1">
                    <a:lumMod val="75000"/>
                    <a:lumOff val="25000"/>
                  </a:schemeClr>
                </a:solidFill>
              </a:rPr>
              <a:t>formal documents that record the detail of any unusual occurrence</a:t>
            </a:r>
          </a:p>
          <a:p>
            <a:pPr>
              <a:lnSpc>
                <a:spcPct val="114000"/>
              </a:lnSpc>
              <a:spcBef>
                <a:spcPts val="600"/>
              </a:spcBef>
              <a:spcAft>
                <a:spcPts val="600"/>
              </a:spcAft>
              <a:buClr>
                <a:srgbClr val="1C96D3"/>
              </a:buClr>
              <a:buFont typeface="Wingdings" panose="05000000000000000000" pitchFamily="2" charset="2"/>
              <a:buChar char="§"/>
            </a:pPr>
            <a:r>
              <a:rPr lang="en-AU" sz="2200" b="1" dirty="0">
                <a:solidFill>
                  <a:schemeClr val="tx1">
                    <a:lumMod val="75000"/>
                    <a:lumOff val="25000"/>
                  </a:schemeClr>
                </a:solidFill>
              </a:rPr>
              <a:t>Hazard log </a:t>
            </a:r>
            <a:r>
              <a:rPr lang="en-AU" sz="2200" dirty="0">
                <a:solidFill>
                  <a:schemeClr val="tx1">
                    <a:lumMod val="75000"/>
                    <a:lumOff val="25000"/>
                  </a:schemeClr>
                </a:solidFill>
              </a:rPr>
              <a:t>- </a:t>
            </a:r>
            <a:r>
              <a:rPr lang="en-US" sz="2200" dirty="0">
                <a:solidFill>
                  <a:schemeClr val="tx1">
                    <a:lumMod val="75000"/>
                    <a:lumOff val="25000"/>
                  </a:schemeClr>
                </a:solidFill>
              </a:rPr>
              <a:t>includes information on the hazards found in the workplace environment</a:t>
            </a:r>
            <a:endParaRPr lang="en-AU" sz="2200" dirty="0">
              <a:solidFill>
                <a:schemeClr val="tx1">
                  <a:lumMod val="75000"/>
                  <a:lumOff val="25000"/>
                </a:schemeClr>
              </a:solidFill>
            </a:endParaRPr>
          </a:p>
        </p:txBody>
      </p:sp>
    </p:spTree>
    <p:extLst>
      <p:ext uri="{BB962C8B-B14F-4D97-AF65-F5344CB8AC3E}">
        <p14:creationId xmlns:p14="http://schemas.microsoft.com/office/powerpoint/2010/main" val="20684946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31258E-42A2-4A96-A264-9BF3D41554F8}"/>
              </a:ext>
            </a:extLst>
          </p:cNvPr>
          <p:cNvSpPr>
            <a:spLocks noGrp="1"/>
          </p:cNvSpPr>
          <p:nvPr>
            <p:ph type="title"/>
          </p:nvPr>
        </p:nvSpPr>
        <p:spPr>
          <a:xfrm>
            <a:off x="667727" y="231196"/>
            <a:ext cx="5428273" cy="6395608"/>
          </a:xfrm>
        </p:spPr>
        <p:txBody>
          <a:bodyPr anchor="ctr">
            <a:noAutofit/>
          </a:bodyPr>
          <a:lstStyle/>
          <a:p>
            <a:r>
              <a:rPr lang="en-US" b="1" dirty="0">
                <a:solidFill>
                  <a:schemeClr val="tx1">
                    <a:lumMod val="50000"/>
                    <a:lumOff val="50000"/>
                  </a:schemeClr>
                </a:solidFill>
                <a:latin typeface="Arial" panose="020B0604020202020204" pitchFamily="34" charset="0"/>
                <a:cs typeface="Arial" panose="020B0604020202020204" pitchFamily="34" charset="0"/>
              </a:rPr>
              <a:t>3.3  </a:t>
            </a:r>
            <a:br>
              <a:rPr lang="en-US" b="1" dirty="0">
                <a:solidFill>
                  <a:schemeClr val="tx1">
                    <a:lumMod val="50000"/>
                    <a:lumOff val="50000"/>
                  </a:schemeClr>
                </a:solidFill>
                <a:latin typeface="Arial" panose="020B0604020202020204" pitchFamily="34" charset="0"/>
                <a:cs typeface="Arial" panose="020B0604020202020204" pitchFamily="34" charset="0"/>
              </a:rPr>
            </a:br>
            <a:r>
              <a:rPr lang="en-US" b="1" dirty="0">
                <a:solidFill>
                  <a:schemeClr val="tx1">
                    <a:lumMod val="50000"/>
                    <a:lumOff val="50000"/>
                  </a:schemeClr>
                </a:solidFill>
                <a:latin typeface="Arial" panose="020B0604020202020204" pitchFamily="34" charset="0"/>
                <a:cs typeface="Arial" panose="020B0604020202020204" pitchFamily="34" charset="0"/>
              </a:rPr>
              <a:t>Involve the Person in Discussions and Identify Need for Changes</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xmlns="" id="{621BB12B-0222-4B1F-B9A5-7432D56803D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362700" y="1448267"/>
            <a:ext cx="5829300" cy="3961466"/>
          </a:xfrm>
          <a:prstGeom prst="rect">
            <a:avLst/>
          </a:prstGeom>
        </p:spPr>
      </p:pic>
    </p:spTree>
    <p:extLst>
      <p:ext uri="{BB962C8B-B14F-4D97-AF65-F5344CB8AC3E}">
        <p14:creationId xmlns:p14="http://schemas.microsoft.com/office/powerpoint/2010/main" val="41709696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Clients are more capable of determining what opportunities they would like to take due to the following reasons:</a:t>
            </a:r>
            <a:endParaRPr lang="en-AU" sz="2200" dirty="0">
              <a:solidFill>
                <a:schemeClr val="tx1">
                  <a:lumMod val="75000"/>
                  <a:lumOff val="25000"/>
                </a:schemeClr>
              </a:solidFill>
            </a:endParaRP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They know and understand their own experiences better than anyone.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They may have feelings or emotions that others may not understand.</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They may have desires or preferences that might not make sense to others.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They can speak and thus may provide more detailed or specific information on what they need help with.</a:t>
            </a:r>
          </a:p>
          <a:p>
            <a:pPr>
              <a:lnSpc>
                <a:spcPct val="114000"/>
              </a:lnSpc>
              <a:spcBef>
                <a:spcPts val="600"/>
              </a:spcBef>
              <a:spcAft>
                <a:spcPts val="600"/>
              </a:spcAft>
              <a:buClr>
                <a:srgbClr val="1C96D3"/>
              </a:buClr>
              <a:buFont typeface="Wingdings" panose="05000000000000000000" pitchFamily="2" charset="2"/>
              <a:buChar char="§"/>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30178159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Involving the client provides the following benefits:</a:t>
            </a:r>
          </a:p>
          <a:p>
            <a:pPr>
              <a:lnSpc>
                <a:spcPct val="114000"/>
              </a:lnSpc>
              <a:spcBef>
                <a:spcPts val="600"/>
              </a:spcBef>
              <a:spcAft>
                <a:spcPts val="600"/>
              </a:spcAft>
              <a:buClr>
                <a:srgbClr val="1C96D3"/>
              </a:buClr>
              <a:buFont typeface="Wingdings" panose="05000000000000000000" pitchFamily="2" charset="2"/>
              <a:buChar char="§"/>
            </a:pPr>
            <a:endParaRPr lang="en-AU" sz="2200" dirty="0">
              <a:solidFill>
                <a:schemeClr val="tx1">
                  <a:lumMod val="75000"/>
                  <a:lumOff val="25000"/>
                </a:schemeClr>
              </a:solidFill>
            </a:endParaRPr>
          </a:p>
        </p:txBody>
      </p:sp>
      <p:graphicFrame>
        <p:nvGraphicFramePr>
          <p:cNvPr id="2" name="Diagram 1">
            <a:extLst>
              <a:ext uri="{FF2B5EF4-FFF2-40B4-BE49-F238E27FC236}">
                <a16:creationId xmlns:a16="http://schemas.microsoft.com/office/drawing/2014/main" xmlns="" id="{E6ADEC7C-BE8E-496F-87D0-08BD0E4EA644}"/>
              </a:ext>
            </a:extLst>
          </p:cNvPr>
          <p:cNvGraphicFramePr/>
          <p:nvPr>
            <p:extLst>
              <p:ext uri="{D42A27DB-BD31-4B8C-83A1-F6EECF244321}">
                <p14:modId xmlns:p14="http://schemas.microsoft.com/office/powerpoint/2010/main" val="2884491031"/>
              </p:ext>
            </p:extLst>
          </p:nvPr>
        </p:nvGraphicFramePr>
        <p:xfrm>
          <a:off x="914400" y="2411604"/>
          <a:ext cx="10010775" cy="36475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383206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3.3.1 Involving Clients in Discussions About Their Support Services</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By involving your clients in these discussions: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You can ensure that the client can properly communicate with you and anyone who is involved in their </a:t>
            </a:r>
            <a:r>
              <a:rPr lang="en-US" sz="2200" dirty="0" err="1">
                <a:solidFill>
                  <a:schemeClr val="tx1">
                    <a:lumMod val="75000"/>
                    <a:lumOff val="25000"/>
                  </a:schemeClr>
                </a:solidFill>
              </a:rPr>
              <a:t>individualised</a:t>
            </a:r>
            <a:r>
              <a:rPr lang="en-US" sz="2200" dirty="0">
                <a:solidFill>
                  <a:schemeClr val="tx1">
                    <a:lumMod val="75000"/>
                    <a:lumOff val="25000"/>
                  </a:schemeClr>
                </a:solidFill>
              </a:rPr>
              <a:t> plan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client can directly confirm whether the support services are meeting their goals, needs and preferences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Can ensure that any changes to be made in the </a:t>
            </a:r>
            <a:r>
              <a:rPr lang="en-US" sz="2200" dirty="0" err="1">
                <a:solidFill>
                  <a:schemeClr val="tx1">
                    <a:lumMod val="75000"/>
                    <a:lumOff val="25000"/>
                  </a:schemeClr>
                </a:solidFill>
              </a:rPr>
              <a:t>individualised</a:t>
            </a:r>
            <a:r>
              <a:rPr lang="en-US" sz="2200" dirty="0">
                <a:solidFill>
                  <a:schemeClr val="tx1">
                    <a:lumMod val="75000"/>
                    <a:lumOff val="25000"/>
                  </a:schemeClr>
                </a:solidFill>
              </a:rPr>
              <a:t> plan suit their preferences</a:t>
            </a:r>
            <a:endParaRPr lang="en-AU" sz="2200" dirty="0">
              <a:solidFill>
                <a:schemeClr val="tx1">
                  <a:lumMod val="75000"/>
                  <a:lumOff val="25000"/>
                </a:schemeClr>
              </a:solidFill>
            </a:endParaRPr>
          </a:p>
        </p:txBody>
      </p:sp>
    </p:spTree>
    <p:extLst>
      <p:ext uri="{BB962C8B-B14F-4D97-AF65-F5344CB8AC3E}">
        <p14:creationId xmlns:p14="http://schemas.microsoft.com/office/powerpoint/2010/main" val="162023145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During the discussion, you may ask questions about clients’ experiences with their support services, such as: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Did the support services meet your needs, goals and preferences?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What need, goal or preference was not met by the support services?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What do you think should be done to address the unmet need, goal or preference?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Were there any issues regarding staff availability or resources needed?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How do the issues impact the effectiveness of the support services? </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40337443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3.3.2 Confirming Any Requirement for Change</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Requirement for change </a:t>
            </a:r>
            <a:r>
              <a:rPr lang="en-US" sz="2200" dirty="0">
                <a:solidFill>
                  <a:schemeClr val="tx1">
                    <a:lumMod val="75000"/>
                    <a:lumOff val="25000"/>
                  </a:schemeClr>
                </a:solidFill>
              </a:rPr>
              <a:t>refers to an aspect of the </a:t>
            </a:r>
            <a:r>
              <a:rPr lang="en-US" sz="2200" dirty="0" err="1">
                <a:solidFill>
                  <a:schemeClr val="tx1">
                    <a:lumMod val="75000"/>
                    <a:lumOff val="25000"/>
                  </a:schemeClr>
                </a:solidFill>
              </a:rPr>
              <a:t>individualised</a:t>
            </a:r>
            <a:r>
              <a:rPr lang="en-US" sz="2200" dirty="0">
                <a:solidFill>
                  <a:schemeClr val="tx1">
                    <a:lumMod val="75000"/>
                    <a:lumOff val="25000"/>
                  </a:schemeClr>
                </a:solidFill>
              </a:rPr>
              <a:t> plan that has not met the client’s goals, needs or preferences. To identify any requirement for change, you may use the following strategies:</a:t>
            </a:r>
            <a:endParaRPr lang="en-AU" sz="2200" dirty="0">
              <a:solidFill>
                <a:schemeClr val="tx1">
                  <a:lumMod val="75000"/>
                  <a:lumOff val="25000"/>
                </a:schemeClr>
              </a:solidFill>
            </a:endParaRPr>
          </a:p>
        </p:txBody>
      </p:sp>
      <p:graphicFrame>
        <p:nvGraphicFramePr>
          <p:cNvPr id="6" name="Diagram 5">
            <a:extLst>
              <a:ext uri="{FF2B5EF4-FFF2-40B4-BE49-F238E27FC236}">
                <a16:creationId xmlns:a16="http://schemas.microsoft.com/office/drawing/2014/main" xmlns="" id="{C7852264-E04A-4CFF-8917-D191D6826E64}"/>
              </a:ext>
            </a:extLst>
          </p:cNvPr>
          <p:cNvGraphicFramePr/>
          <p:nvPr>
            <p:extLst>
              <p:ext uri="{D42A27DB-BD31-4B8C-83A1-F6EECF244321}">
                <p14:modId xmlns:p14="http://schemas.microsoft.com/office/powerpoint/2010/main" val="3849331039"/>
              </p:ext>
            </p:extLst>
          </p:nvPr>
        </p:nvGraphicFramePr>
        <p:xfrm>
          <a:off x="924447" y="3104942"/>
          <a:ext cx="10000728" cy="28569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1270332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gain confirmation for the identified requirements for change by doing the following:</a:t>
            </a:r>
          </a:p>
          <a:p>
            <a:pPr marL="457200" indent="-457200">
              <a:lnSpc>
                <a:spcPct val="114000"/>
              </a:lnSpc>
              <a:spcBef>
                <a:spcPts val="600"/>
              </a:spcBef>
              <a:spcAft>
                <a:spcPts val="600"/>
              </a:spcAft>
              <a:buClr>
                <a:srgbClr val="1C96D3"/>
              </a:buClr>
              <a:buFont typeface="+mj-lt"/>
              <a:buAutoNum type="arabicPeriod"/>
            </a:pPr>
            <a:r>
              <a:rPr lang="en-US" sz="2200" dirty="0" err="1">
                <a:solidFill>
                  <a:schemeClr val="tx1">
                    <a:lumMod val="75000"/>
                    <a:lumOff val="25000"/>
                  </a:schemeClr>
                </a:solidFill>
              </a:rPr>
              <a:t>Summarising</a:t>
            </a:r>
            <a:r>
              <a:rPr lang="en-US" sz="2200" dirty="0">
                <a:solidFill>
                  <a:schemeClr val="tx1">
                    <a:lumMod val="75000"/>
                    <a:lumOff val="25000"/>
                  </a:schemeClr>
                </a:solidFill>
              </a:rPr>
              <a:t> your findings – provide your clients with key points so they can share their own input the requirements for change</a:t>
            </a:r>
          </a:p>
          <a:p>
            <a:pPr marL="457200" indent="-457200">
              <a:lnSpc>
                <a:spcPct val="114000"/>
              </a:lnSpc>
              <a:spcBef>
                <a:spcPts val="600"/>
              </a:spcBef>
              <a:spcAft>
                <a:spcPts val="600"/>
              </a:spcAft>
              <a:buClr>
                <a:srgbClr val="1C96D3"/>
              </a:buClr>
              <a:buFont typeface="+mj-lt"/>
              <a:buAutoNum type="arabicPeriod"/>
            </a:pPr>
            <a:r>
              <a:rPr lang="en-US" sz="2200" dirty="0">
                <a:solidFill>
                  <a:schemeClr val="tx1">
                    <a:lumMod val="75000"/>
                    <a:lumOff val="25000"/>
                  </a:schemeClr>
                </a:solidFill>
              </a:rPr>
              <a:t>Asking appropriate questions – ask your client’s about their needs, goals and preferences that were not met. Ask them as well why they feel these were not met and how they think it can be met.</a:t>
            </a:r>
          </a:p>
        </p:txBody>
      </p:sp>
    </p:spTree>
    <p:extLst>
      <p:ext uri="{BB962C8B-B14F-4D97-AF65-F5344CB8AC3E}">
        <p14:creationId xmlns:p14="http://schemas.microsoft.com/office/powerpoint/2010/main" val="9987714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gain confirmation for the identified requirements for change by doing the following:</a:t>
            </a:r>
          </a:p>
          <a:p>
            <a:pPr marL="457200" indent="-457200">
              <a:lnSpc>
                <a:spcPct val="114000"/>
              </a:lnSpc>
              <a:spcBef>
                <a:spcPts val="600"/>
              </a:spcBef>
              <a:spcAft>
                <a:spcPts val="600"/>
              </a:spcAft>
              <a:buClr>
                <a:srgbClr val="1C96D3"/>
              </a:buClr>
              <a:buFont typeface="+mj-lt"/>
              <a:buAutoNum type="arabicPeriod" startAt="3"/>
            </a:pPr>
            <a:r>
              <a:rPr lang="en-US" sz="2200" dirty="0">
                <a:solidFill>
                  <a:schemeClr val="tx1">
                    <a:lumMod val="75000"/>
                    <a:lumOff val="25000"/>
                  </a:schemeClr>
                </a:solidFill>
              </a:rPr>
              <a:t>Presenting a modified care plan – discuss the proposed changes to the care plan with your client and others involved in their care.</a:t>
            </a:r>
          </a:p>
          <a:p>
            <a:pPr marL="457200" indent="-457200">
              <a:lnSpc>
                <a:spcPct val="114000"/>
              </a:lnSpc>
              <a:spcBef>
                <a:spcPts val="600"/>
              </a:spcBef>
              <a:spcAft>
                <a:spcPts val="600"/>
              </a:spcAft>
              <a:buClr>
                <a:srgbClr val="1C96D3"/>
              </a:buClr>
              <a:buFont typeface="+mj-lt"/>
              <a:buAutoNum type="arabicPeriod" startAt="3"/>
            </a:pPr>
            <a:r>
              <a:rPr lang="en-US" sz="2200" dirty="0">
                <a:solidFill>
                  <a:schemeClr val="tx1">
                    <a:lumMod val="75000"/>
                    <a:lumOff val="25000"/>
                  </a:schemeClr>
                </a:solidFill>
              </a:rPr>
              <a:t>Reaching an agreement – discuss the final agreed points to allow for last-minute changes. </a:t>
            </a:r>
          </a:p>
        </p:txBody>
      </p:sp>
    </p:spTree>
    <p:extLst>
      <p:ext uri="{BB962C8B-B14F-4D97-AF65-F5344CB8AC3E}">
        <p14:creationId xmlns:p14="http://schemas.microsoft.com/office/powerpoint/2010/main" val="40074772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must ensure that the support you provide is within a quality framework, which is a set of ideas, concepts, findings and laws that support and regulate a system. </a:t>
            </a:r>
          </a:p>
          <a:p>
            <a:pPr marL="0" indent="0">
              <a:lnSpc>
                <a:spcPct val="114000"/>
              </a:lnSpc>
              <a:spcBef>
                <a:spcPts val="600"/>
              </a:spcBef>
              <a:spcAft>
                <a:spcPts val="600"/>
              </a:spcAft>
              <a:buClr>
                <a:srgbClr val="1C96D3"/>
              </a:buClr>
              <a:buNone/>
            </a:pPr>
            <a:r>
              <a:rPr lang="en-AU" sz="2200" dirty="0">
                <a:solidFill>
                  <a:schemeClr val="tx1">
                    <a:lumMod val="75000"/>
                    <a:lumOff val="25000"/>
                  </a:schemeClr>
                </a:solidFill>
              </a:rPr>
              <a:t>The standards of support depend on the service delivery model of your organisation. A </a:t>
            </a:r>
            <a:r>
              <a:rPr lang="en-AU" sz="2200" i="1" dirty="0">
                <a:solidFill>
                  <a:schemeClr val="tx1">
                    <a:lumMod val="75000"/>
                    <a:lumOff val="25000"/>
                  </a:schemeClr>
                </a:solidFill>
              </a:rPr>
              <a:t>service delivery model </a:t>
            </a:r>
            <a:r>
              <a:rPr lang="en-AU" sz="2200" dirty="0">
                <a:solidFill>
                  <a:schemeClr val="tx1">
                    <a:lumMod val="75000"/>
                    <a:lumOff val="25000"/>
                  </a:schemeClr>
                </a:solidFill>
              </a:rPr>
              <a:t>describes: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type of services the </a:t>
            </a:r>
            <a:r>
              <a:rPr lang="en-US" sz="2200" dirty="0" err="1">
                <a:solidFill>
                  <a:schemeClr val="tx1">
                    <a:lumMod val="75000"/>
                    <a:lumOff val="25000"/>
                  </a:schemeClr>
                </a:solidFill>
              </a:rPr>
              <a:t>organisation</a:t>
            </a:r>
            <a:r>
              <a:rPr lang="en-US" sz="2200" dirty="0">
                <a:solidFill>
                  <a:schemeClr val="tx1">
                    <a:lumMod val="75000"/>
                    <a:lumOff val="25000"/>
                  </a:schemeClr>
                </a:solidFill>
              </a:rPr>
              <a:t> provides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How the </a:t>
            </a:r>
            <a:r>
              <a:rPr lang="en-US" sz="2200" dirty="0" err="1">
                <a:solidFill>
                  <a:schemeClr val="tx1">
                    <a:lumMod val="75000"/>
                    <a:lumOff val="25000"/>
                  </a:schemeClr>
                </a:solidFill>
              </a:rPr>
              <a:t>organisation</a:t>
            </a:r>
            <a:r>
              <a:rPr lang="en-US" sz="2200" dirty="0">
                <a:solidFill>
                  <a:schemeClr val="tx1">
                    <a:lumMod val="75000"/>
                    <a:lumOff val="25000"/>
                  </a:schemeClr>
                </a:solidFill>
              </a:rPr>
              <a:t> will provide their services to their clients</a:t>
            </a: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spTree>
    <p:extLst>
      <p:ext uri="{BB962C8B-B14F-4D97-AF65-F5344CB8AC3E}">
        <p14:creationId xmlns:p14="http://schemas.microsoft.com/office/powerpoint/2010/main" val="41347999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Industry Best Practices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also review current best practice approaches for the delivery of person-</a:t>
            </a:r>
            <a:r>
              <a:rPr lang="en-US" sz="2200" dirty="0" err="1">
                <a:solidFill>
                  <a:schemeClr val="tx1">
                    <a:lumMod val="75000"/>
                    <a:lumOff val="25000"/>
                  </a:schemeClr>
                </a:solidFill>
              </a:rPr>
              <a:t>centred</a:t>
            </a:r>
            <a:r>
              <a:rPr lang="en-US" sz="2200" dirty="0">
                <a:solidFill>
                  <a:schemeClr val="tx1">
                    <a:lumMod val="75000"/>
                    <a:lumOff val="25000"/>
                  </a:schemeClr>
                </a:solidFill>
              </a:rPr>
              <a:t> care when identifying requirements for change which include:</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11" name="Diagram 10">
            <a:extLst>
              <a:ext uri="{FF2B5EF4-FFF2-40B4-BE49-F238E27FC236}">
                <a16:creationId xmlns:a16="http://schemas.microsoft.com/office/drawing/2014/main" xmlns="" id="{5AD6E131-2EF0-441D-B993-9D4FF3B00D48}"/>
              </a:ext>
            </a:extLst>
          </p:cNvPr>
          <p:cNvGraphicFramePr/>
          <p:nvPr>
            <p:extLst>
              <p:ext uri="{D42A27DB-BD31-4B8C-83A1-F6EECF244321}">
                <p14:modId xmlns:p14="http://schemas.microsoft.com/office/powerpoint/2010/main" val="2956317998"/>
              </p:ext>
            </p:extLst>
          </p:nvPr>
        </p:nvGraphicFramePr>
        <p:xfrm>
          <a:off x="954593" y="3356149"/>
          <a:ext cx="9970582" cy="24608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4725805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31258E-42A2-4A96-A264-9BF3D41554F8}"/>
              </a:ext>
            </a:extLst>
          </p:cNvPr>
          <p:cNvSpPr>
            <a:spLocks noGrp="1"/>
          </p:cNvSpPr>
          <p:nvPr>
            <p:ph type="title"/>
          </p:nvPr>
        </p:nvSpPr>
        <p:spPr>
          <a:xfrm>
            <a:off x="831850" y="572248"/>
            <a:ext cx="5654675" cy="5713504"/>
          </a:xfrm>
        </p:spPr>
        <p:txBody>
          <a:bodyPr anchor="ctr">
            <a:noAutofit/>
          </a:bodyPr>
          <a:lstStyle/>
          <a:p>
            <a:r>
              <a:rPr lang="en-US" b="1" dirty="0">
                <a:solidFill>
                  <a:schemeClr val="tx1">
                    <a:lumMod val="50000"/>
                    <a:lumOff val="50000"/>
                  </a:schemeClr>
                </a:solidFill>
                <a:latin typeface="Arial" panose="020B0604020202020204" pitchFamily="34" charset="0"/>
                <a:cs typeface="Arial" panose="020B0604020202020204" pitchFamily="34" charset="0"/>
              </a:rPr>
              <a:t>3.4  </a:t>
            </a:r>
            <a:br>
              <a:rPr lang="en-US" b="1" dirty="0">
                <a:solidFill>
                  <a:schemeClr val="tx1">
                    <a:lumMod val="50000"/>
                    <a:lumOff val="50000"/>
                  </a:schemeClr>
                </a:solidFill>
                <a:latin typeface="Arial" panose="020B0604020202020204" pitchFamily="34" charset="0"/>
                <a:cs typeface="Arial" panose="020B0604020202020204" pitchFamily="34" charset="0"/>
              </a:rPr>
            </a:br>
            <a:r>
              <a:rPr lang="en-US" b="1" dirty="0">
                <a:solidFill>
                  <a:schemeClr val="tx1">
                    <a:lumMod val="50000"/>
                    <a:lumOff val="50000"/>
                  </a:schemeClr>
                </a:solidFill>
                <a:latin typeface="Arial" panose="020B0604020202020204" pitchFamily="34" charset="0"/>
                <a:cs typeface="Arial" panose="020B0604020202020204" pitchFamily="34" charset="0"/>
              </a:rPr>
              <a:t>Identify, Report and Refer Signs of Additional or Unmet Needs of the Person</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xmlns="" id="{621BB12B-0222-4B1F-B9A5-7432D56803D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537324" y="1602316"/>
            <a:ext cx="5654675" cy="3769783"/>
          </a:xfrm>
          <a:prstGeom prst="rect">
            <a:avLst/>
          </a:prstGeom>
        </p:spPr>
      </p:pic>
    </p:spTree>
    <p:extLst>
      <p:ext uri="{BB962C8B-B14F-4D97-AF65-F5344CB8AC3E}">
        <p14:creationId xmlns:p14="http://schemas.microsoft.com/office/powerpoint/2010/main" val="389074971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Additional needs </a:t>
            </a:r>
            <a:r>
              <a:rPr lang="en-US" sz="2200" dirty="0">
                <a:solidFill>
                  <a:schemeClr val="tx1">
                    <a:lumMod val="75000"/>
                    <a:lumOff val="25000"/>
                  </a:schemeClr>
                </a:solidFill>
              </a:rPr>
              <a:t>refer to the changing needs of the client. These can include the following:</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Change in barriers</a:t>
            </a:r>
          </a:p>
          <a:p>
            <a:pPr marL="230400" indent="0">
              <a:lnSpc>
                <a:spcPct val="114000"/>
              </a:lnSpc>
              <a:spcBef>
                <a:spcPts val="600"/>
              </a:spcBef>
              <a:spcAft>
                <a:spcPts val="600"/>
              </a:spcAft>
              <a:buClr>
                <a:srgbClr val="1C96D3"/>
              </a:buClr>
              <a:buNone/>
            </a:pPr>
            <a:r>
              <a:rPr lang="en-US" sz="2200" dirty="0">
                <a:solidFill>
                  <a:schemeClr val="tx1">
                    <a:lumMod val="75000"/>
                    <a:lumOff val="25000"/>
                  </a:schemeClr>
                </a:solidFill>
              </a:rPr>
              <a:t>The model </a:t>
            </a:r>
            <a:r>
              <a:rPr lang="en-US" sz="2200" dirty="0" err="1">
                <a:solidFill>
                  <a:schemeClr val="tx1">
                    <a:lumMod val="75000"/>
                    <a:lumOff val="25000"/>
                  </a:schemeClr>
                </a:solidFill>
              </a:rPr>
              <a:t>contextualises</a:t>
            </a:r>
            <a:r>
              <a:rPr lang="en-US" sz="2200" dirty="0">
                <a:solidFill>
                  <a:schemeClr val="tx1">
                    <a:lumMod val="75000"/>
                    <a:lumOff val="25000"/>
                  </a:schemeClr>
                </a:solidFill>
              </a:rPr>
              <a:t> disability as the barriers people face in society due to their impairments. </a:t>
            </a:r>
          </a:p>
          <a:p>
            <a:pPr>
              <a:lnSpc>
                <a:spcPct val="114000"/>
              </a:lnSpc>
              <a:spcBef>
                <a:spcPts val="600"/>
              </a:spcBef>
              <a:spcAft>
                <a:spcPts val="600"/>
              </a:spcAft>
              <a:buClr>
                <a:srgbClr val="1C96D3"/>
              </a:buClr>
              <a:buFont typeface="Wingdings" panose="05000000000000000000" pitchFamily="2" charset="2"/>
              <a:buChar char="§"/>
            </a:pPr>
            <a:r>
              <a:rPr lang="en-AU" sz="2200" b="1" dirty="0">
                <a:solidFill>
                  <a:schemeClr val="tx1">
                    <a:lumMod val="75000"/>
                    <a:lumOff val="25000"/>
                  </a:schemeClr>
                </a:solidFill>
              </a:rPr>
              <a:t>Change in interest</a:t>
            </a:r>
            <a:endParaRPr lang="en-PH" sz="2200" b="1" dirty="0">
              <a:solidFill>
                <a:schemeClr val="tx1">
                  <a:lumMod val="75000"/>
                  <a:lumOff val="25000"/>
                </a:schemeClr>
              </a:solidFill>
            </a:endParaRPr>
          </a:p>
          <a:p>
            <a:pPr marL="230400" indent="0">
              <a:lnSpc>
                <a:spcPct val="114000"/>
              </a:lnSpc>
              <a:spcBef>
                <a:spcPts val="600"/>
              </a:spcBef>
              <a:spcAft>
                <a:spcPts val="600"/>
              </a:spcAft>
              <a:buClr>
                <a:srgbClr val="1C96D3"/>
              </a:buClr>
              <a:buNone/>
            </a:pPr>
            <a:r>
              <a:rPr lang="en-AU" sz="2200" dirty="0">
                <a:solidFill>
                  <a:schemeClr val="tx1">
                    <a:lumMod val="75000"/>
                    <a:lumOff val="25000"/>
                  </a:schemeClr>
                </a:solidFill>
              </a:rPr>
              <a:t>Goals do not depend solely on a person’s skills to live a quality life; they also rely on the person’s level of interest.</a:t>
            </a:r>
            <a:endParaRPr lang="en-PH" sz="2200" dirty="0">
              <a:solidFill>
                <a:schemeClr val="tx1">
                  <a:lumMod val="75000"/>
                  <a:lumOff val="25000"/>
                </a:schemeClr>
              </a:solidFill>
            </a:endParaRPr>
          </a:p>
          <a:p>
            <a:pPr marL="23040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226739353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199" y="1825625"/>
            <a:ext cx="10087200" cy="4351338"/>
          </a:xfrm>
        </p:spPr>
        <p:txBody>
          <a:bodyPr>
            <a:normAutofit/>
          </a:bodyPr>
          <a:lstStyle/>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Unmet needs </a:t>
            </a:r>
            <a:r>
              <a:rPr lang="en-US" sz="2200" dirty="0">
                <a:solidFill>
                  <a:schemeClr val="tx1">
                    <a:lumMod val="75000"/>
                    <a:lumOff val="25000"/>
                  </a:schemeClr>
                </a:solidFill>
              </a:rPr>
              <a:t>refer to the needs of clients that were not satisfied by their support services.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Some </a:t>
            </a:r>
            <a:r>
              <a:rPr lang="en-US" sz="2200" dirty="0" err="1">
                <a:solidFill>
                  <a:schemeClr val="tx1">
                    <a:lumMod val="75000"/>
                    <a:lumOff val="25000"/>
                  </a:schemeClr>
                </a:solidFill>
              </a:rPr>
              <a:t>behaviours</a:t>
            </a:r>
            <a:r>
              <a:rPr lang="en-US" sz="2200" dirty="0">
                <a:solidFill>
                  <a:schemeClr val="tx1">
                    <a:lumMod val="75000"/>
                    <a:lumOff val="25000"/>
                  </a:schemeClr>
                </a:solidFill>
              </a:rPr>
              <a:t> are results of unmet needs and could be: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Biological</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Emotional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Social</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95821373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err="1">
                <a:solidFill>
                  <a:schemeClr val="tx1">
                    <a:lumMod val="75000"/>
                    <a:lumOff val="25000"/>
                  </a:schemeClr>
                </a:solidFill>
              </a:rPr>
              <a:t>Recognising</a:t>
            </a:r>
            <a:r>
              <a:rPr lang="en-US" sz="2200" b="1" dirty="0">
                <a:solidFill>
                  <a:schemeClr val="tx1">
                    <a:lumMod val="75000"/>
                    <a:lumOff val="25000"/>
                  </a:schemeClr>
                </a:solidFill>
              </a:rPr>
              <a:t> Signs of Additional or Unmet Needs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try the following strategies to </a:t>
            </a:r>
            <a:r>
              <a:rPr lang="en-US" sz="2200" dirty="0" err="1">
                <a:solidFill>
                  <a:schemeClr val="tx1">
                    <a:lumMod val="75000"/>
                    <a:lumOff val="25000"/>
                  </a:schemeClr>
                </a:solidFill>
              </a:rPr>
              <a:t>recognise</a:t>
            </a:r>
            <a:r>
              <a:rPr lang="en-US" sz="2200" dirty="0">
                <a:solidFill>
                  <a:schemeClr val="tx1">
                    <a:lumMod val="75000"/>
                    <a:lumOff val="25000"/>
                  </a:schemeClr>
                </a:solidFill>
              </a:rPr>
              <a:t> when your clients are displaying signs of additional or unmet needs:</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Diagram 5">
            <a:extLst>
              <a:ext uri="{FF2B5EF4-FFF2-40B4-BE49-F238E27FC236}">
                <a16:creationId xmlns:a16="http://schemas.microsoft.com/office/drawing/2014/main" xmlns="" id="{A05AFD2A-1B17-4676-97D8-3B832618E035}"/>
              </a:ext>
            </a:extLst>
          </p:cNvPr>
          <p:cNvGraphicFramePr/>
          <p:nvPr>
            <p:extLst>
              <p:ext uri="{D42A27DB-BD31-4B8C-83A1-F6EECF244321}">
                <p14:modId xmlns:p14="http://schemas.microsoft.com/office/powerpoint/2010/main" val="372856591"/>
              </p:ext>
            </p:extLst>
          </p:nvPr>
        </p:nvGraphicFramePr>
        <p:xfrm>
          <a:off x="1045029" y="3315955"/>
          <a:ext cx="9656465" cy="286100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647328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3.4.1 Ways of Responding to Additional or Unmet Needs</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Some ways to respond to a client’s additional or unmet needs are:</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Discussions</a:t>
            </a:r>
          </a:p>
          <a:p>
            <a:pPr marL="230400" indent="0">
              <a:lnSpc>
                <a:spcPct val="114000"/>
              </a:lnSpc>
              <a:spcBef>
                <a:spcPts val="600"/>
              </a:spcBef>
              <a:spcAft>
                <a:spcPts val="600"/>
              </a:spcAft>
              <a:buClr>
                <a:srgbClr val="1C96D3"/>
              </a:buClr>
              <a:buNone/>
            </a:pPr>
            <a:r>
              <a:rPr lang="en-US" sz="2200" i="1" dirty="0">
                <a:solidFill>
                  <a:schemeClr val="tx1">
                    <a:lumMod val="75000"/>
                    <a:lumOff val="25000"/>
                  </a:schemeClr>
                </a:solidFill>
              </a:rPr>
              <a:t>Discussions</a:t>
            </a:r>
            <a:r>
              <a:rPr lang="en-US" sz="2200" dirty="0">
                <a:solidFill>
                  <a:schemeClr val="tx1">
                    <a:lumMod val="75000"/>
                    <a:lumOff val="25000"/>
                  </a:schemeClr>
                </a:solidFill>
              </a:rPr>
              <a:t> refer to conversations with your clients regarding a specific topic.</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Reporting</a:t>
            </a:r>
          </a:p>
          <a:p>
            <a:pPr marL="230400" indent="0">
              <a:lnSpc>
                <a:spcPct val="114000"/>
              </a:lnSpc>
              <a:spcBef>
                <a:spcPts val="600"/>
              </a:spcBef>
              <a:spcAft>
                <a:spcPts val="600"/>
              </a:spcAft>
              <a:buClr>
                <a:srgbClr val="1C96D3"/>
              </a:buClr>
              <a:buNone/>
            </a:pPr>
            <a:r>
              <a:rPr lang="en-US" sz="2200" i="1" dirty="0">
                <a:solidFill>
                  <a:schemeClr val="tx1">
                    <a:lumMod val="75000"/>
                    <a:lumOff val="25000"/>
                  </a:schemeClr>
                </a:solidFill>
              </a:rPr>
              <a:t>Reporting </a:t>
            </a:r>
            <a:r>
              <a:rPr lang="en-US" sz="2200" dirty="0">
                <a:solidFill>
                  <a:schemeClr val="tx1">
                    <a:lumMod val="75000"/>
                    <a:lumOff val="25000"/>
                  </a:schemeClr>
                </a:solidFill>
              </a:rPr>
              <a:t>can be done in two ways:</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9" name="Diagram 8">
            <a:extLst>
              <a:ext uri="{FF2B5EF4-FFF2-40B4-BE49-F238E27FC236}">
                <a16:creationId xmlns:a16="http://schemas.microsoft.com/office/drawing/2014/main" xmlns="" id="{8CB1D385-8C4D-4728-AF4B-BDB4E508CB58}"/>
              </a:ext>
            </a:extLst>
          </p:cNvPr>
          <p:cNvGraphicFramePr/>
          <p:nvPr>
            <p:extLst>
              <p:ext uri="{D42A27DB-BD31-4B8C-83A1-F6EECF244321}">
                <p14:modId xmlns:p14="http://schemas.microsoft.com/office/powerpoint/2010/main" val="3368958128"/>
              </p:ext>
            </p:extLst>
          </p:nvPr>
        </p:nvGraphicFramePr>
        <p:xfrm>
          <a:off x="1266825" y="4490070"/>
          <a:ext cx="9658350" cy="14369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5429386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Some ways to respond to a client’s additional or unmet needs are:</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Referrals</a:t>
            </a:r>
          </a:p>
          <a:p>
            <a:pPr marL="230400" indent="0">
              <a:lnSpc>
                <a:spcPct val="114000"/>
              </a:lnSpc>
              <a:spcBef>
                <a:spcPts val="600"/>
              </a:spcBef>
              <a:spcAft>
                <a:spcPts val="600"/>
              </a:spcAft>
              <a:buClr>
                <a:srgbClr val="1C96D3"/>
              </a:buClr>
              <a:buNone/>
            </a:pPr>
            <a:r>
              <a:rPr lang="en-US" sz="2200" dirty="0">
                <a:solidFill>
                  <a:schemeClr val="tx1">
                    <a:lumMod val="75000"/>
                    <a:lumOff val="25000"/>
                  </a:schemeClr>
                </a:solidFill>
              </a:rPr>
              <a:t>A </a:t>
            </a:r>
            <a:r>
              <a:rPr lang="en-US" sz="2200" i="1" dirty="0">
                <a:solidFill>
                  <a:schemeClr val="tx1">
                    <a:lumMod val="75000"/>
                    <a:lumOff val="25000"/>
                  </a:schemeClr>
                </a:solidFill>
              </a:rPr>
              <a:t>referral</a:t>
            </a:r>
            <a:r>
              <a:rPr lang="en-US" sz="2200" dirty="0">
                <a:solidFill>
                  <a:schemeClr val="tx1">
                    <a:lumMod val="75000"/>
                    <a:lumOff val="25000"/>
                  </a:schemeClr>
                </a:solidFill>
              </a:rPr>
              <a:t> is a process of connecting to other staff and support services outside of your area of expertise.</a:t>
            </a:r>
          </a:p>
          <a:p>
            <a:pPr marL="230400" indent="0">
              <a:lnSpc>
                <a:spcPct val="114000"/>
              </a:lnSpc>
              <a:spcBef>
                <a:spcPts val="600"/>
              </a:spcBef>
              <a:spcAft>
                <a:spcPts val="600"/>
              </a:spcAft>
              <a:buClr>
                <a:srgbClr val="1C96D3"/>
              </a:buClr>
              <a:buNone/>
            </a:pPr>
            <a:r>
              <a:rPr lang="en-US" sz="2200" dirty="0">
                <a:solidFill>
                  <a:schemeClr val="tx1">
                    <a:lumMod val="75000"/>
                    <a:lumOff val="25000"/>
                  </a:schemeClr>
                </a:solidFill>
              </a:rPr>
              <a:t>Referrals can be </a:t>
            </a:r>
            <a:r>
              <a:rPr lang="en-US" sz="2200" dirty="0" err="1">
                <a:solidFill>
                  <a:schemeClr val="tx1">
                    <a:lumMod val="75000"/>
                    <a:lumOff val="25000"/>
                  </a:schemeClr>
                </a:solidFill>
              </a:rPr>
              <a:t>categorised</a:t>
            </a:r>
            <a:r>
              <a:rPr lang="en-US" sz="2200" dirty="0">
                <a:solidFill>
                  <a:schemeClr val="tx1">
                    <a:lumMod val="75000"/>
                    <a:lumOff val="25000"/>
                  </a:schemeClr>
                </a:solidFill>
              </a:rPr>
              <a:t> in two ways:</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Warm referral</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Cold referral</a:t>
            </a:r>
          </a:p>
          <a:p>
            <a:pPr marL="23040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20596035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3.4.2 Referring Clients According to </a:t>
            </a:r>
            <a:r>
              <a:rPr lang="en-US" b="1" dirty="0" err="1">
                <a:solidFill>
                  <a:srgbClr val="FF595E"/>
                </a:solidFill>
                <a:latin typeface="+mn-lt"/>
              </a:rPr>
              <a:t>Organisational</a:t>
            </a:r>
            <a:r>
              <a:rPr lang="en-US" b="1" dirty="0">
                <a:solidFill>
                  <a:srgbClr val="FF595E"/>
                </a:solidFill>
                <a:latin typeface="+mn-lt"/>
              </a:rPr>
              <a:t> Policies and Procedures</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refer to the following procedure when referring the person to other staff:</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Diagram 5">
            <a:extLst>
              <a:ext uri="{FF2B5EF4-FFF2-40B4-BE49-F238E27FC236}">
                <a16:creationId xmlns:a16="http://schemas.microsoft.com/office/drawing/2014/main" xmlns="" id="{9C1449BC-95DA-468D-93FA-B4BB3E4E7796}"/>
              </a:ext>
            </a:extLst>
          </p:cNvPr>
          <p:cNvGraphicFramePr/>
          <p:nvPr>
            <p:extLst>
              <p:ext uri="{D42A27DB-BD31-4B8C-83A1-F6EECF244321}">
                <p14:modId xmlns:p14="http://schemas.microsoft.com/office/powerpoint/2010/main" val="2064716084"/>
              </p:ext>
            </p:extLst>
          </p:nvPr>
        </p:nvGraphicFramePr>
        <p:xfrm>
          <a:off x="1004835" y="2391508"/>
          <a:ext cx="9920340" cy="37854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539907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refer to the following procedure when referring the person to other staff:</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Diagram 5">
            <a:extLst>
              <a:ext uri="{FF2B5EF4-FFF2-40B4-BE49-F238E27FC236}">
                <a16:creationId xmlns:a16="http://schemas.microsoft.com/office/drawing/2014/main" xmlns="" id="{9C1449BC-95DA-468D-93FA-B4BB3E4E7796}"/>
              </a:ext>
            </a:extLst>
          </p:cNvPr>
          <p:cNvGraphicFramePr/>
          <p:nvPr>
            <p:extLst>
              <p:ext uri="{D42A27DB-BD31-4B8C-83A1-F6EECF244321}">
                <p14:modId xmlns:p14="http://schemas.microsoft.com/office/powerpoint/2010/main" val="2964937758"/>
              </p:ext>
            </p:extLst>
          </p:nvPr>
        </p:nvGraphicFramePr>
        <p:xfrm>
          <a:off x="1004835" y="2391508"/>
          <a:ext cx="9920340" cy="37854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6862249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1" y="1825625"/>
            <a:ext cx="10087200"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Referrals to Other Support Services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refer to the following procedure when referring to other support services:</a:t>
            </a:r>
          </a:p>
          <a:p>
            <a:pPr marL="457200" indent="-457200">
              <a:lnSpc>
                <a:spcPct val="114000"/>
              </a:lnSpc>
              <a:spcBef>
                <a:spcPts val="600"/>
              </a:spcBef>
              <a:spcAft>
                <a:spcPts val="600"/>
              </a:spcAft>
              <a:buClr>
                <a:srgbClr val="1C96D3"/>
              </a:buClr>
              <a:buFont typeface="+mj-lt"/>
              <a:buAutoNum type="arabicPeriod"/>
            </a:pPr>
            <a:r>
              <a:rPr lang="en-US" sz="2200" dirty="0">
                <a:solidFill>
                  <a:schemeClr val="tx1">
                    <a:lumMod val="75000"/>
                    <a:lumOff val="25000"/>
                  </a:schemeClr>
                </a:solidFill>
              </a:rPr>
              <a:t>Identify what support the client needs.</a:t>
            </a:r>
          </a:p>
          <a:p>
            <a:pPr marL="457200" indent="-457200">
              <a:lnSpc>
                <a:spcPct val="114000"/>
              </a:lnSpc>
              <a:spcBef>
                <a:spcPts val="600"/>
              </a:spcBef>
              <a:spcAft>
                <a:spcPts val="600"/>
              </a:spcAft>
              <a:buClr>
                <a:srgbClr val="1C96D3"/>
              </a:buClr>
              <a:buFont typeface="+mj-lt"/>
              <a:buAutoNum type="arabicPeriod"/>
            </a:pPr>
            <a:r>
              <a:rPr lang="en-US" sz="2200" dirty="0">
                <a:solidFill>
                  <a:schemeClr val="tx1">
                    <a:lumMod val="75000"/>
                    <a:lumOff val="25000"/>
                  </a:schemeClr>
                </a:solidFill>
              </a:rPr>
              <a:t>Develop a list of available support services. </a:t>
            </a:r>
          </a:p>
          <a:p>
            <a:pPr marL="457200" indent="-457200">
              <a:lnSpc>
                <a:spcPct val="114000"/>
              </a:lnSpc>
              <a:spcBef>
                <a:spcPts val="600"/>
              </a:spcBef>
              <a:spcAft>
                <a:spcPts val="600"/>
              </a:spcAft>
              <a:buClr>
                <a:srgbClr val="1C96D3"/>
              </a:buClr>
              <a:buFont typeface="+mj-lt"/>
              <a:buAutoNum type="arabicPeriod"/>
            </a:pPr>
            <a:r>
              <a:rPr lang="en-US" sz="2200" dirty="0">
                <a:solidFill>
                  <a:schemeClr val="tx1">
                    <a:lumMod val="75000"/>
                    <a:lumOff val="25000"/>
                  </a:schemeClr>
                </a:solidFill>
              </a:rPr>
              <a:t>Present the list of available services to the client.</a:t>
            </a:r>
            <a:endParaRPr lang="en-AU" sz="2200" dirty="0">
              <a:solidFill>
                <a:schemeClr val="tx1">
                  <a:lumMod val="75000"/>
                  <a:lumOff val="25000"/>
                </a:schemeClr>
              </a:solidFill>
            </a:endParaRPr>
          </a:p>
        </p:txBody>
      </p:sp>
    </p:spTree>
    <p:extLst>
      <p:ext uri="{BB962C8B-B14F-4D97-AF65-F5344CB8AC3E}">
        <p14:creationId xmlns:p14="http://schemas.microsoft.com/office/powerpoint/2010/main" val="36038938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are the service delivery models in the </a:t>
            </a:r>
            <a:r>
              <a:rPr lang="en-US" sz="2200" dirty="0" err="1">
                <a:solidFill>
                  <a:schemeClr val="tx1">
                    <a:lumMod val="75000"/>
                    <a:lumOff val="25000"/>
                  </a:schemeClr>
                </a:solidFill>
              </a:rPr>
              <a:t>individualised</a:t>
            </a:r>
            <a:r>
              <a:rPr lang="en-US" sz="2200" dirty="0">
                <a:solidFill>
                  <a:schemeClr val="tx1">
                    <a:lumMod val="75000"/>
                    <a:lumOff val="25000"/>
                  </a:schemeClr>
                </a:solidFill>
              </a:rPr>
              <a:t> support sector:</a:t>
            </a: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graphicFrame>
        <p:nvGraphicFramePr>
          <p:cNvPr id="6" name="Diagram 5">
            <a:extLst>
              <a:ext uri="{FF2B5EF4-FFF2-40B4-BE49-F238E27FC236}">
                <a16:creationId xmlns:a16="http://schemas.microsoft.com/office/drawing/2014/main" xmlns="" id="{1EACF688-DDF2-4EE5-A4FC-9E6A646CAE11}"/>
              </a:ext>
            </a:extLst>
          </p:cNvPr>
          <p:cNvGraphicFramePr/>
          <p:nvPr>
            <p:extLst>
              <p:ext uri="{D42A27DB-BD31-4B8C-83A1-F6EECF244321}">
                <p14:modId xmlns:p14="http://schemas.microsoft.com/office/powerpoint/2010/main" val="1744960809"/>
              </p:ext>
            </p:extLst>
          </p:nvPr>
        </p:nvGraphicFramePr>
        <p:xfrm>
          <a:off x="964643" y="2471894"/>
          <a:ext cx="9887578" cy="361740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5381189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refer to the following procedure when referring to other support services:</a:t>
            </a:r>
          </a:p>
          <a:p>
            <a:pPr marL="457200" indent="-457200">
              <a:lnSpc>
                <a:spcPct val="114000"/>
              </a:lnSpc>
              <a:spcBef>
                <a:spcPts val="600"/>
              </a:spcBef>
              <a:spcAft>
                <a:spcPts val="600"/>
              </a:spcAft>
              <a:buClr>
                <a:srgbClr val="1C96D3"/>
              </a:buClr>
              <a:buFont typeface="+mj-lt"/>
              <a:buAutoNum type="arabicPeriod" startAt="4"/>
            </a:pPr>
            <a:r>
              <a:rPr lang="en-US" sz="2200" dirty="0">
                <a:solidFill>
                  <a:schemeClr val="tx1">
                    <a:lumMod val="75000"/>
                    <a:lumOff val="25000"/>
                  </a:schemeClr>
                </a:solidFill>
              </a:rPr>
              <a:t>Once the client agrees to a service, contact the service on their behalf with a warm referral.</a:t>
            </a:r>
          </a:p>
          <a:p>
            <a:pPr marL="457200" indent="-457200">
              <a:lnSpc>
                <a:spcPct val="114000"/>
              </a:lnSpc>
              <a:spcBef>
                <a:spcPts val="600"/>
              </a:spcBef>
              <a:spcAft>
                <a:spcPts val="600"/>
              </a:spcAft>
              <a:buClr>
                <a:srgbClr val="1C96D3"/>
              </a:buClr>
              <a:buFont typeface="+mj-lt"/>
              <a:buAutoNum type="arabicPeriod" startAt="4"/>
            </a:pPr>
            <a:r>
              <a:rPr lang="en-US" sz="2200" dirty="0">
                <a:solidFill>
                  <a:schemeClr val="tx1">
                    <a:lumMod val="75000"/>
                    <a:lumOff val="25000"/>
                  </a:schemeClr>
                </a:solidFill>
              </a:rPr>
              <a:t>Define the role of the service. </a:t>
            </a:r>
          </a:p>
          <a:p>
            <a:pPr marL="457200" indent="-457200">
              <a:lnSpc>
                <a:spcPct val="114000"/>
              </a:lnSpc>
              <a:spcBef>
                <a:spcPts val="600"/>
              </a:spcBef>
              <a:spcAft>
                <a:spcPts val="600"/>
              </a:spcAft>
              <a:buClr>
                <a:srgbClr val="1C96D3"/>
              </a:buClr>
              <a:buFont typeface="+mj-lt"/>
              <a:buAutoNum type="arabicPeriod" startAt="4"/>
            </a:pPr>
            <a:r>
              <a:rPr lang="en-US" sz="2200" dirty="0">
                <a:solidFill>
                  <a:schemeClr val="tx1">
                    <a:lumMod val="75000"/>
                    <a:lumOff val="25000"/>
                  </a:schemeClr>
                </a:solidFill>
              </a:rPr>
              <a:t>Record and report the referrals.</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78317121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31258E-42A2-4A96-A264-9BF3D41554F8}"/>
              </a:ext>
            </a:extLst>
          </p:cNvPr>
          <p:cNvSpPr>
            <a:spLocks noGrp="1"/>
          </p:cNvSpPr>
          <p:nvPr>
            <p:ph type="title"/>
          </p:nvPr>
        </p:nvSpPr>
        <p:spPr>
          <a:xfrm>
            <a:off x="831850" y="295272"/>
            <a:ext cx="5655600" cy="6267457"/>
          </a:xfrm>
        </p:spPr>
        <p:txBody>
          <a:bodyPr anchor="ctr">
            <a:noAutofit/>
          </a:bodyPr>
          <a:lstStyle/>
          <a:p>
            <a:r>
              <a:rPr lang="en-US" b="1" dirty="0">
                <a:solidFill>
                  <a:schemeClr val="tx1">
                    <a:lumMod val="50000"/>
                    <a:lumOff val="50000"/>
                  </a:schemeClr>
                </a:solidFill>
                <a:latin typeface="Arial" panose="020B0604020202020204" pitchFamily="34" charset="0"/>
                <a:cs typeface="Arial" panose="020B0604020202020204" pitchFamily="34" charset="0"/>
              </a:rPr>
              <a:t>3.5  </a:t>
            </a:r>
            <a:br>
              <a:rPr lang="en-US" b="1" dirty="0">
                <a:solidFill>
                  <a:schemeClr val="tx1">
                    <a:lumMod val="50000"/>
                    <a:lumOff val="50000"/>
                  </a:schemeClr>
                </a:solidFill>
                <a:latin typeface="Arial" panose="020B0604020202020204" pitchFamily="34" charset="0"/>
                <a:cs typeface="Arial" panose="020B0604020202020204" pitchFamily="34" charset="0"/>
              </a:rPr>
            </a:br>
            <a:r>
              <a:rPr lang="en-US" b="1" dirty="0">
                <a:solidFill>
                  <a:schemeClr val="tx1">
                    <a:lumMod val="50000"/>
                    <a:lumOff val="50000"/>
                  </a:schemeClr>
                </a:solidFill>
                <a:latin typeface="Arial" panose="020B0604020202020204" pitchFamily="34" charset="0"/>
                <a:cs typeface="Arial" panose="020B0604020202020204" pitchFamily="34" charset="0"/>
              </a:rPr>
              <a:t>Identify and Report Gaps in Assistive Technology Needs </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xmlns="" id="{621BB12B-0222-4B1F-B9A5-7432D56803D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498681" y="1574377"/>
            <a:ext cx="5682087" cy="3792176"/>
          </a:xfrm>
          <a:prstGeom prst="rect">
            <a:avLst/>
          </a:prstGeom>
        </p:spPr>
      </p:pic>
    </p:spTree>
    <p:extLst>
      <p:ext uri="{BB962C8B-B14F-4D97-AF65-F5344CB8AC3E}">
        <p14:creationId xmlns:p14="http://schemas.microsoft.com/office/powerpoint/2010/main" val="1869117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When consulting with your clients to ascertain gaps in assistive technology, you may consider the following strategies: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Ask for feedback from the client.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Observe the client.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Ask the client’s support team for their observations. </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117486034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31258E-42A2-4A96-A264-9BF3D41554F8}"/>
              </a:ext>
            </a:extLst>
          </p:cNvPr>
          <p:cNvSpPr>
            <a:spLocks noGrp="1"/>
          </p:cNvSpPr>
          <p:nvPr>
            <p:ph type="title"/>
          </p:nvPr>
        </p:nvSpPr>
        <p:spPr>
          <a:xfrm>
            <a:off x="831850" y="582804"/>
            <a:ext cx="5654675" cy="5605199"/>
          </a:xfrm>
        </p:spPr>
        <p:txBody>
          <a:bodyPr anchor="ctr">
            <a:noAutofit/>
          </a:bodyPr>
          <a:lstStyle/>
          <a:p>
            <a:r>
              <a:rPr lang="en-US" b="1" dirty="0">
                <a:solidFill>
                  <a:schemeClr val="tx1">
                    <a:lumMod val="50000"/>
                    <a:lumOff val="50000"/>
                  </a:schemeClr>
                </a:solidFill>
                <a:latin typeface="Arial" panose="020B0604020202020204" pitchFamily="34" charset="0"/>
                <a:cs typeface="Arial" panose="020B0604020202020204" pitchFamily="34" charset="0"/>
              </a:rPr>
              <a:t>3.6  </a:t>
            </a:r>
            <a:br>
              <a:rPr lang="en-US" b="1" dirty="0">
                <a:solidFill>
                  <a:schemeClr val="tx1">
                    <a:lumMod val="50000"/>
                    <a:lumOff val="50000"/>
                  </a:schemeClr>
                </a:solidFill>
                <a:latin typeface="Arial" panose="020B0604020202020204" pitchFamily="34" charset="0"/>
                <a:cs typeface="Arial" panose="020B0604020202020204" pitchFamily="34" charset="0"/>
              </a:rPr>
            </a:br>
            <a:r>
              <a:rPr lang="en-US" b="1" dirty="0">
                <a:solidFill>
                  <a:schemeClr val="tx1">
                    <a:lumMod val="50000"/>
                    <a:lumOff val="50000"/>
                  </a:schemeClr>
                </a:solidFill>
                <a:latin typeface="Arial" panose="020B0604020202020204" pitchFamily="34" charset="0"/>
                <a:cs typeface="Arial" panose="020B0604020202020204" pitchFamily="34" charset="0"/>
              </a:rPr>
              <a:t>Support and Respect the Person During Discussions </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xmlns="" id="{621BB12B-0222-4B1F-B9A5-7432D56803D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537324" y="1895574"/>
            <a:ext cx="5654675" cy="3180754"/>
          </a:xfrm>
          <a:prstGeom prst="rect">
            <a:avLst/>
          </a:prstGeom>
        </p:spPr>
      </p:pic>
    </p:spTree>
    <p:extLst>
      <p:ext uri="{BB962C8B-B14F-4D97-AF65-F5344CB8AC3E}">
        <p14:creationId xmlns:p14="http://schemas.microsoft.com/office/powerpoint/2010/main" val="188262023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When consulting with your clients to identify gaps in assistive technology, you may consider the following strategies: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Support clients’ self-determination.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Respect their rights, privacy, and dignity.</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325521915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17" descr="Businesswoman arms raised">
            <a:extLst>
              <a:ext uri="{FF2B5EF4-FFF2-40B4-BE49-F238E27FC236}">
                <a16:creationId xmlns:a16="http://schemas.microsoft.com/office/drawing/2014/main" xmlns="" id="{58B9E142-28FD-4EEB-B3F0-E48F8F1C157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9340" t="-4933" r="-41273" b="9863"/>
          <a:stretch/>
        </p:blipFill>
        <p:spPr>
          <a:xfrm>
            <a:off x="402098" y="91440"/>
            <a:ext cx="3870960" cy="6766560"/>
          </a:xfrm>
          <a:prstGeom prst="rect">
            <a:avLst/>
          </a:prstGeom>
          <a:effectLst/>
        </p:spPr>
      </p:pic>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4543425" y="1825625"/>
            <a:ext cx="6381750" cy="4351338"/>
          </a:xfrm>
        </p:spPr>
        <p:txBody>
          <a:bodyPr>
            <a:normAutofit/>
          </a:bodyPr>
          <a:lstStyle/>
          <a:p>
            <a:pPr marL="0" indent="0">
              <a:lnSpc>
                <a:spcPct val="114000"/>
              </a:lnSpc>
              <a:spcBef>
                <a:spcPts val="600"/>
              </a:spcBef>
              <a:spcAft>
                <a:spcPts val="600"/>
              </a:spcAft>
              <a:buClr>
                <a:srgbClr val="1C96D3"/>
              </a:buClr>
              <a:buNone/>
            </a:pPr>
            <a:r>
              <a:rPr lang="en-AU" sz="2200" dirty="0">
                <a:solidFill>
                  <a:schemeClr val="tx1">
                    <a:lumMod val="75000"/>
                    <a:lumOff val="25000"/>
                  </a:schemeClr>
                </a:solidFill>
              </a:rPr>
              <a:t>Motivation: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Is an essential aspect of the wellbeing of people receiving support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Allows a person to engage in activities and become receptive to strategies designed to address their needs, goals, and preferences.</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
        <p:nvSpPr>
          <p:cNvPr id="2" name="Title 1">
            <a:extLst>
              <a:ext uri="{FF2B5EF4-FFF2-40B4-BE49-F238E27FC236}">
                <a16:creationId xmlns:a16="http://schemas.microsoft.com/office/drawing/2014/main" xmlns="" id="{EF4F89D3-57B3-9BB5-2A26-B8A7AA125A5A}"/>
              </a:ext>
            </a:extLst>
          </p:cNvPr>
          <p:cNvSpPr>
            <a:spLocks noGrp="1"/>
          </p:cNvSpPr>
          <p:nvPr>
            <p:ph type="title"/>
          </p:nvPr>
        </p:nvSpPr>
        <p:spPr>
          <a:xfrm>
            <a:off x="4543425" y="365125"/>
            <a:ext cx="6381750" cy="1325563"/>
          </a:xfrm>
        </p:spPr>
        <p:txBody>
          <a:bodyPr vert="horz" lIns="91440" tIns="45720" rIns="91440" bIns="45720" rtlCol="0" anchor="ctr">
            <a:normAutofit/>
          </a:bodyPr>
          <a:lstStyle/>
          <a:p>
            <a:r>
              <a:rPr lang="en-AU" b="1" dirty="0">
                <a:solidFill>
                  <a:srgbClr val="FF595E"/>
                </a:solidFill>
                <a:latin typeface="+mn-lt"/>
              </a:rPr>
              <a:t>3.6.1 Supports Clients’ Self-Determination</a:t>
            </a:r>
            <a:endParaRPr lang="en-AU" b="1" dirty="0">
              <a:solidFill>
                <a:srgbClr val="FF595E"/>
              </a:solidFill>
              <a:highlight>
                <a:srgbClr val="FFFF00"/>
              </a:highlight>
              <a:latin typeface="+mn-lt"/>
            </a:endParaRPr>
          </a:p>
        </p:txBody>
      </p:sp>
    </p:spTree>
    <p:extLst>
      <p:ext uri="{BB962C8B-B14F-4D97-AF65-F5344CB8AC3E}">
        <p14:creationId xmlns:p14="http://schemas.microsoft.com/office/powerpoint/2010/main" val="19967645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There are two kinds of motivation: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Internal motivation</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Refers to satisfaction of applying oneself is enough to encourage a person to accomplish their goals</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Determined by the values and goals of the person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External motivation</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Refers to external rewards such as praise and approval are used as motivators</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Determined by the values and goals of others (e.g., family, friends, caregivers)</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357996930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One of the critical factors that can affect a person’s motivation is the theory of self-determination.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Self-determination: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Refers to a person’s ability to make their own choices, actions and decisions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Involves providing specific needs to allow a person to feel free in directing themself </a:t>
            </a:r>
            <a:endParaRPr lang="en-AU" sz="2200" dirty="0">
              <a:solidFill>
                <a:schemeClr val="tx1">
                  <a:lumMod val="75000"/>
                  <a:lumOff val="25000"/>
                </a:schemeClr>
              </a:solidFill>
            </a:endParaRPr>
          </a:p>
        </p:txBody>
      </p:sp>
    </p:spTree>
    <p:extLst>
      <p:ext uri="{BB962C8B-B14F-4D97-AF65-F5344CB8AC3E}">
        <p14:creationId xmlns:p14="http://schemas.microsoft.com/office/powerpoint/2010/main" val="102921116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It would help to address the following needs to allow a person to develop a greater sense of self-determination:</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2" name="Diagram 1">
            <a:extLst>
              <a:ext uri="{FF2B5EF4-FFF2-40B4-BE49-F238E27FC236}">
                <a16:creationId xmlns:a16="http://schemas.microsoft.com/office/drawing/2014/main" xmlns="" id="{BB0FC125-E02C-4EE5-952B-F371B51160FB}"/>
              </a:ext>
            </a:extLst>
          </p:cNvPr>
          <p:cNvGraphicFramePr/>
          <p:nvPr>
            <p:extLst>
              <p:ext uri="{D42A27DB-BD31-4B8C-83A1-F6EECF244321}">
                <p14:modId xmlns:p14="http://schemas.microsoft.com/office/powerpoint/2010/main" val="469764968"/>
              </p:ext>
            </p:extLst>
          </p:nvPr>
        </p:nvGraphicFramePr>
        <p:xfrm>
          <a:off x="995423" y="2754775"/>
          <a:ext cx="9929751" cy="33219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3276770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926430"/>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It would help to address the following needs to allow a person to develop a greater sense of self-determination:</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2" name="Diagram 1">
            <a:extLst>
              <a:ext uri="{FF2B5EF4-FFF2-40B4-BE49-F238E27FC236}">
                <a16:creationId xmlns:a16="http://schemas.microsoft.com/office/drawing/2014/main" xmlns="" id="{BB0FC125-E02C-4EE5-952B-F371B51160FB}"/>
              </a:ext>
            </a:extLst>
          </p:cNvPr>
          <p:cNvGraphicFramePr/>
          <p:nvPr>
            <p:extLst>
              <p:ext uri="{D42A27DB-BD31-4B8C-83A1-F6EECF244321}">
                <p14:modId xmlns:p14="http://schemas.microsoft.com/office/powerpoint/2010/main" val="785039390"/>
              </p:ext>
            </p:extLst>
          </p:nvPr>
        </p:nvGraphicFramePr>
        <p:xfrm>
          <a:off x="974022" y="2971146"/>
          <a:ext cx="9815330" cy="206029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283697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are the service delivery models in the </a:t>
            </a:r>
            <a:r>
              <a:rPr lang="en-US" sz="2200" dirty="0" err="1">
                <a:solidFill>
                  <a:schemeClr val="tx1">
                    <a:lumMod val="75000"/>
                    <a:lumOff val="25000"/>
                  </a:schemeClr>
                </a:solidFill>
              </a:rPr>
              <a:t>individualised</a:t>
            </a:r>
            <a:r>
              <a:rPr lang="en-US" sz="2200" dirty="0">
                <a:solidFill>
                  <a:schemeClr val="tx1">
                    <a:lumMod val="75000"/>
                    <a:lumOff val="25000"/>
                  </a:schemeClr>
                </a:solidFill>
              </a:rPr>
              <a:t> support sector:</a:t>
            </a:r>
          </a:p>
          <a:p>
            <a:pPr marL="0" indent="0">
              <a:lnSpc>
                <a:spcPct val="114000"/>
              </a:lnSpc>
              <a:spcBef>
                <a:spcPts val="600"/>
              </a:spcBef>
              <a:spcAft>
                <a:spcPts val="600"/>
              </a:spcAft>
              <a:buClr>
                <a:srgbClr val="1C96D3"/>
              </a:buClr>
              <a:buNone/>
            </a:pPr>
            <a:endParaRPr lang="en-PH"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graphicFrame>
        <p:nvGraphicFramePr>
          <p:cNvPr id="6" name="Diagram 5">
            <a:extLst>
              <a:ext uri="{FF2B5EF4-FFF2-40B4-BE49-F238E27FC236}">
                <a16:creationId xmlns:a16="http://schemas.microsoft.com/office/drawing/2014/main" xmlns="" id="{1EACF688-DDF2-4EE5-A4FC-9E6A646CAE11}"/>
              </a:ext>
            </a:extLst>
          </p:cNvPr>
          <p:cNvGraphicFramePr/>
          <p:nvPr>
            <p:extLst>
              <p:ext uri="{D42A27DB-BD31-4B8C-83A1-F6EECF244321}">
                <p14:modId xmlns:p14="http://schemas.microsoft.com/office/powerpoint/2010/main" val="2831863389"/>
              </p:ext>
            </p:extLst>
          </p:nvPr>
        </p:nvGraphicFramePr>
        <p:xfrm>
          <a:off x="964643" y="2471894"/>
          <a:ext cx="9887578" cy="361740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7223339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To support clients’ self-determination when participating in discussions with them and your supervisors, you must be able to do the following:</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Determine what motivates the client.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Foster a growth mindset.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Develop meaningful relationships with the client.</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370793352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3.6.2 Respects Clients’ Rights, Privacy and Dignity</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1" y="1825625"/>
            <a:ext cx="5180400" cy="4351338"/>
          </a:xfrm>
        </p:spPr>
        <p:txBody>
          <a:bodyPr>
            <a:normAutofit/>
          </a:bodyPr>
          <a:lstStyle/>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Respect</a:t>
            </a:r>
            <a:r>
              <a:rPr lang="en-US" sz="2200" dirty="0">
                <a:solidFill>
                  <a:schemeClr val="tx1">
                    <a:lumMod val="75000"/>
                    <a:lumOff val="25000"/>
                  </a:schemeClr>
                </a:solidFill>
              </a:rPr>
              <a:t> refers to believing that the person is valued.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By respecting your clients’ rights, privacy, and dignity, you can build up their feelings of trust, safety, and wellbeing. </a:t>
            </a:r>
            <a:endParaRPr lang="en-AU" sz="2200" dirty="0">
              <a:solidFill>
                <a:schemeClr val="tx1">
                  <a:lumMod val="75000"/>
                  <a:lumOff val="25000"/>
                </a:schemeClr>
              </a:solidFill>
            </a:endParaRPr>
          </a:p>
        </p:txBody>
      </p:sp>
      <p:pic>
        <p:nvPicPr>
          <p:cNvPr id="7" name="Content Placeholder 14">
            <a:extLst>
              <a:ext uri="{FF2B5EF4-FFF2-40B4-BE49-F238E27FC236}">
                <a16:creationId xmlns:a16="http://schemas.microsoft.com/office/drawing/2014/main" xmlns="" id="{A5C7F5C3-E5F4-4250-9235-F0F1DECBD60B}"/>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bwMode="auto">
          <a:xfrm>
            <a:off x="6096000" y="1825625"/>
            <a:ext cx="5215376" cy="2750428"/>
          </a:xfrm>
          <a:prstGeom prst="rect">
            <a:avLst/>
          </a:prstGeom>
          <a:noFill/>
          <a:ln>
            <a:noFill/>
          </a:ln>
        </p:spPr>
      </p:pic>
    </p:spTree>
    <p:extLst>
      <p:ext uri="{BB962C8B-B14F-4D97-AF65-F5344CB8AC3E}">
        <p14:creationId xmlns:p14="http://schemas.microsoft.com/office/powerpoint/2010/main" val="391129390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To respect clients’ rights, privacy and dignity when participating in discussions with them and your supervisors, you must be able to do the following:</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Treat the client as you would anyone else.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Use people-first language.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Do not make assumptions for the client.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Avoid </a:t>
            </a:r>
            <a:r>
              <a:rPr lang="en-US" sz="2200" dirty="0" err="1">
                <a:solidFill>
                  <a:schemeClr val="tx1">
                    <a:lumMod val="75000"/>
                    <a:lumOff val="25000"/>
                  </a:schemeClr>
                </a:solidFill>
              </a:rPr>
              <a:t>patronising</a:t>
            </a:r>
            <a:r>
              <a:rPr lang="en-US" sz="2200" dirty="0">
                <a:solidFill>
                  <a:schemeClr val="tx1">
                    <a:lumMod val="75000"/>
                    <a:lumOff val="25000"/>
                  </a:schemeClr>
                </a:solidFill>
              </a:rPr>
              <a:t> the client.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Support the client’s choices and decisions.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Follow the procedures on privacy, confidentiality and disclosure.</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294507874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a:lstStyle/>
          <a:p>
            <a:r>
              <a:rPr lang="en-AU" b="1" dirty="0">
                <a:solidFill>
                  <a:srgbClr val="FF595E"/>
                </a:solidFill>
                <a:latin typeface="+mn-lt"/>
              </a:rPr>
              <a:t>What have we learnt?</a:t>
            </a: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None/>
            </a:pPr>
            <a:r>
              <a:rPr lang="en-AU" sz="2200" b="1" dirty="0">
                <a:solidFill>
                  <a:schemeClr val="tx1">
                    <a:lumMod val="75000"/>
                    <a:lumOff val="25000"/>
                  </a:schemeClr>
                </a:solidFill>
              </a:rPr>
              <a:t>In this part of the session, we have covered:</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Determine personal support requirements</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Provide support services</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Monitor support activities</a:t>
            </a:r>
          </a:p>
          <a:p>
            <a:pPr>
              <a:lnSpc>
                <a:spcPct val="114000"/>
              </a:lnSpc>
              <a:spcBef>
                <a:spcPts val="600"/>
              </a:spcBef>
              <a:spcAft>
                <a:spcPts val="600"/>
              </a:spcAft>
              <a:buClr>
                <a:srgbClr val="1C96D3"/>
              </a:buClr>
              <a:buFont typeface="Wingdings" panose="05000000000000000000" pitchFamily="2" charset="2"/>
              <a:buChar char="§"/>
            </a:pPr>
            <a:r>
              <a:rPr lang="en-AU" sz="2200" dirty="0">
                <a:solidFill>
                  <a:schemeClr val="tx1">
                    <a:lumMod val="75000"/>
                    <a:lumOff val="25000"/>
                  </a:schemeClr>
                </a:solidFill>
              </a:rPr>
              <a:t>Complete reporting and documentation</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highlight>
                <a:srgbClr val="FFFF00"/>
              </a:highlight>
            </a:endParaRPr>
          </a:p>
        </p:txBody>
      </p:sp>
      <p:pic>
        <p:nvPicPr>
          <p:cNvPr id="12" name="Graphic 11" descr="Open book with table lamp, books, pen and pencil">
            <a:extLst>
              <a:ext uri="{FF2B5EF4-FFF2-40B4-BE49-F238E27FC236}">
                <a16:creationId xmlns:a16="http://schemas.microsoft.com/office/drawing/2014/main" xmlns="" id="{9700A7B7-117C-4171-A8DD-0A67FB07C963}"/>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p:blipFill>
        <p:spPr>
          <a:xfrm>
            <a:off x="7353300" y="2019300"/>
            <a:ext cx="4838700" cy="4838700"/>
          </a:xfrm>
          <a:prstGeom prst="rect">
            <a:avLst/>
          </a:prstGeom>
        </p:spPr>
      </p:pic>
    </p:spTree>
    <p:extLst>
      <p:ext uri="{BB962C8B-B14F-4D97-AF65-F5344CB8AC3E}">
        <p14:creationId xmlns:p14="http://schemas.microsoft.com/office/powerpoint/2010/main" val="277207342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6775BCBC-80AD-4BB5-B2F3-2A55BDDB08C4}"/>
              </a:ext>
            </a:extLst>
          </p:cNvPr>
          <p:cNvSpPr>
            <a:spLocks noGrp="1"/>
          </p:cNvSpPr>
          <p:nvPr>
            <p:ph idx="1"/>
          </p:nvPr>
        </p:nvSpPr>
        <p:spPr>
          <a:xfrm>
            <a:off x="838200" y="1620012"/>
            <a:ext cx="10515600" cy="3389375"/>
          </a:xfrm>
        </p:spPr>
        <p:txBody>
          <a:bodyPr anchor="b">
            <a:normAutofit/>
          </a:bodyPr>
          <a:lstStyle/>
          <a:p>
            <a:pPr marL="0" marR="64770" indent="0" algn="ctr">
              <a:spcBef>
                <a:spcPts val="600"/>
              </a:spcBef>
              <a:spcAft>
                <a:spcPts val="600"/>
              </a:spcAft>
              <a:buNone/>
            </a:pPr>
            <a:r>
              <a:rPr lang="en-PH" sz="2000" b="1" dirty="0">
                <a:solidFill>
                  <a:schemeClr val="bg1">
                    <a:lumMod val="65000"/>
                  </a:schemeClr>
                </a:solidFill>
                <a:ea typeface="Open Sans" pitchFamily="34" charset="0"/>
                <a:cs typeface="Open Sans" pitchFamily="34" charset="0"/>
              </a:rPr>
              <a:t>End of Chapter 3</a:t>
            </a:r>
            <a:endParaRPr lang="en-US" sz="2000" b="1" dirty="0">
              <a:solidFill>
                <a:schemeClr val="bg1">
                  <a:lumMod val="65000"/>
                </a:schemeClr>
              </a:solidFill>
              <a:ea typeface="Open Sans" pitchFamily="34" charset="0"/>
              <a:cs typeface="Open Sans" pitchFamily="34" charset="0"/>
            </a:endParaRPr>
          </a:p>
        </p:txBody>
      </p:sp>
    </p:spTree>
    <p:extLst>
      <p:ext uri="{BB962C8B-B14F-4D97-AF65-F5344CB8AC3E}">
        <p14:creationId xmlns:p14="http://schemas.microsoft.com/office/powerpoint/2010/main" val="32457522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AU" b="1" dirty="0">
                <a:solidFill>
                  <a:srgbClr val="FF595E"/>
                </a:solidFill>
                <a:latin typeface="+mn-lt"/>
              </a:rPr>
              <a:t>3.1.1 Standards of Support</a:t>
            </a:r>
            <a:endParaRPr lang="en-AU" b="1" dirty="0">
              <a:solidFill>
                <a:srgbClr val="FF595E"/>
              </a:solidFill>
              <a:highlight>
                <a:srgbClr val="FFFF00"/>
              </a:highlight>
              <a:latin typeface="+mn-lt"/>
            </a:endParaRP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standard is an established document that sets out rules to ensure quality.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Standards provide a basis for people on what they should expect from a product, service or system.</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are the standards set that a care worker must follow when providing support:</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10" name="Diagram 9">
            <a:extLst>
              <a:ext uri="{FF2B5EF4-FFF2-40B4-BE49-F238E27FC236}">
                <a16:creationId xmlns:a16="http://schemas.microsoft.com/office/drawing/2014/main" xmlns="" id="{8A0077CB-C941-4E26-BF73-22F4A9CC3ED6}"/>
              </a:ext>
            </a:extLst>
          </p:cNvPr>
          <p:cNvGraphicFramePr/>
          <p:nvPr>
            <p:extLst>
              <p:ext uri="{D42A27DB-BD31-4B8C-83A1-F6EECF244321}">
                <p14:modId xmlns:p14="http://schemas.microsoft.com/office/powerpoint/2010/main" val="3385621832"/>
              </p:ext>
            </p:extLst>
          </p:nvPr>
        </p:nvGraphicFramePr>
        <p:xfrm>
          <a:off x="984738" y="3888712"/>
          <a:ext cx="9807191" cy="205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962637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are the standards set that a care worker must follow when providing support:</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Legislated and statutory standards </a:t>
            </a:r>
            <a:r>
              <a:rPr lang="en-US" sz="2200" dirty="0">
                <a:solidFill>
                  <a:schemeClr val="tx1">
                    <a:lumMod val="75000"/>
                    <a:lumOff val="25000"/>
                  </a:schemeClr>
                </a:solidFill>
              </a:rPr>
              <a:t>are required by established laws and rules. A state or territory sets these laws and regulations. </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Professional standards </a:t>
            </a:r>
            <a:r>
              <a:rPr lang="en-US" sz="2200" dirty="0">
                <a:solidFill>
                  <a:schemeClr val="tx1">
                    <a:lumMod val="75000"/>
                    <a:lumOff val="25000"/>
                  </a:schemeClr>
                </a:solidFill>
              </a:rPr>
              <a:t>define the nature and quality of care provided. Professional standards guide the practice, interactions and relationships of a care worker.</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Ethical standards </a:t>
            </a:r>
            <a:r>
              <a:rPr lang="en-US" sz="2200" dirty="0">
                <a:solidFill>
                  <a:schemeClr val="tx1">
                    <a:lumMod val="75000"/>
                    <a:lumOff val="25000"/>
                  </a:schemeClr>
                </a:solidFill>
              </a:rPr>
              <a:t>are established by an </a:t>
            </a:r>
            <a:r>
              <a:rPr lang="en-US" sz="2200" dirty="0" err="1">
                <a:solidFill>
                  <a:schemeClr val="tx1">
                    <a:lumMod val="75000"/>
                    <a:lumOff val="25000"/>
                  </a:schemeClr>
                </a:solidFill>
              </a:rPr>
              <a:t>organisation</a:t>
            </a:r>
            <a:r>
              <a:rPr lang="en-US" sz="2200" dirty="0">
                <a:solidFill>
                  <a:schemeClr val="tx1">
                    <a:lumMod val="75000"/>
                    <a:lumOff val="25000"/>
                  </a:schemeClr>
                </a:solidFill>
              </a:rPr>
              <a:t> to communicate their moral values. They serve as a reference during decision making and guide a support worker’s </a:t>
            </a:r>
            <a:r>
              <a:rPr lang="en-US" sz="2200" dirty="0" err="1">
                <a:solidFill>
                  <a:schemeClr val="tx1">
                    <a:lumMod val="75000"/>
                    <a:lumOff val="25000"/>
                  </a:schemeClr>
                </a:solidFill>
              </a:rPr>
              <a:t>behaviour</a:t>
            </a:r>
            <a:r>
              <a:rPr lang="en-US" sz="2200" dirty="0">
                <a:solidFill>
                  <a:schemeClr val="tx1">
                    <a:lumMod val="75000"/>
                    <a:lumOff val="25000"/>
                  </a:schemeClr>
                </a:solidFill>
              </a:rPr>
              <a:t>.</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15408723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disability support worker must follow the National Standards for Disability Services’ six national standards: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Rights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Participation and inclusion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Individual outcomes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Feedback and complaints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Service access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Service management</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1024217580"/>
      </p:ext>
    </p:extLst>
  </p:cSld>
  <p:clrMapOvr>
    <a:masterClrMapping/>
  </p:clrMapOvr>
</p:sld>
</file>

<file path=ppt/theme/theme1.xml><?xml version="1.0" encoding="utf-8"?>
<a:theme xmlns:a="http://schemas.openxmlformats.org/drawingml/2006/main" name="Office Theme">
  <a:themeElements>
    <a:clrScheme name="Custom 6">
      <a:dk1>
        <a:sysClr val="windowText" lastClr="000000"/>
      </a:dk1>
      <a:lt1>
        <a:sysClr val="window" lastClr="FFFFFF"/>
      </a:lt1>
      <a:dk2>
        <a:srgbClr val="44546A"/>
      </a:dk2>
      <a:lt2>
        <a:srgbClr val="E7E6E6"/>
      </a:lt2>
      <a:accent1>
        <a:srgbClr val="4472C4"/>
      </a:accent1>
      <a:accent2>
        <a:srgbClr val="D73329"/>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0A86537132AB842AA182E814304EAA3" ma:contentTypeVersion="12" ma:contentTypeDescription="Create a new document." ma:contentTypeScope="" ma:versionID="2ea00a2ae54cc06574c9e1f88e6a9f83">
  <xsd:schema xmlns:xsd="http://www.w3.org/2001/XMLSchema" xmlns:xs="http://www.w3.org/2001/XMLSchema" xmlns:p="http://schemas.microsoft.com/office/2006/metadata/properties" xmlns:ns2="4dad8055-0b31-433a-8243-67070a30e3dd" xmlns:ns3="29a6e72c-4bd6-4753-a151-c4743ef85a8a" targetNamespace="http://schemas.microsoft.com/office/2006/metadata/properties" ma:root="true" ma:fieldsID="beb4c7d8d4c11f11c0064e63bdb37c83" ns2:_="" ns3:_="">
    <xsd:import namespace="4dad8055-0b31-433a-8243-67070a30e3dd"/>
    <xsd:import namespace="29a6e72c-4bd6-4753-a151-c4743ef85a8a"/>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SearchProperties" minOccurs="0"/>
                <xsd:element ref="ns2:MediaServiceObjectDetectorVersions" minOccurs="0"/>
                <xsd:element ref="ns2:MediaServiceOCR" minOccurs="0"/>
                <xsd:element ref="ns2:MediaServiceGenerationTime" minOccurs="0"/>
                <xsd:element ref="ns2:MediaServiceEventHashCode"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dad8055-0b31-433a-8243-67070a30e3dd"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7fbe4929-d8e5-4834-beec-be58b76c56ad"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29a6e72c-4bd6-4753-a151-c4743ef85a8a"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95919b7e-9482-4a60-a402-69f15daed2b6}" ma:internalName="TaxCatchAll" ma:showField="CatchAllData" ma:web="29a6e72c-4bd6-4753-a151-c4743ef85a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29a6e72c-4bd6-4753-a151-c4743ef85a8a" xsi:nil="true"/>
    <lcf76f155ced4ddcb4097134ff3c332f xmlns="4dad8055-0b31-433a-8243-67070a30e3dd">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9B229EFB-6C75-42DB-A179-188C3AC3AC6F}">
  <ds:schemaRefs>
    <ds:schemaRef ds:uri="http://schemas.microsoft.com/sharepoint/v3/contenttype/forms"/>
  </ds:schemaRefs>
</ds:datastoreItem>
</file>

<file path=customXml/itemProps2.xml><?xml version="1.0" encoding="utf-8"?>
<ds:datastoreItem xmlns:ds="http://schemas.openxmlformats.org/officeDocument/2006/customXml" ds:itemID="{E933292A-16B8-46E8-A64A-735E2FA9C28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dad8055-0b31-433a-8243-67070a30e3dd"/>
    <ds:schemaRef ds:uri="29a6e72c-4bd6-4753-a151-c4743ef85a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9DFF376-D503-4451-98A5-28499D684D0B}">
  <ds:schemaRefs>
    <ds:schemaRef ds:uri="http://schemas.openxmlformats.org/package/2006/metadata/core-properties"/>
    <ds:schemaRef ds:uri="http://schemas.microsoft.com/sharepoint/v3"/>
    <ds:schemaRef ds:uri="http://www.w3.org/XML/1998/namespace"/>
    <ds:schemaRef ds:uri="http://purl.org/dc/elements/1.1/"/>
    <ds:schemaRef ds:uri="9070b689-7605-479f-8804-a59ee445c744"/>
    <ds:schemaRef ds:uri="http://schemas.microsoft.com/office/2006/metadata/properties"/>
    <ds:schemaRef ds:uri="http://schemas.microsoft.com/office/2006/documentManagement/types"/>
    <ds:schemaRef ds:uri="http://schemas.microsoft.com/office/infopath/2007/PartnerControls"/>
    <ds:schemaRef ds:uri="6cecd733-34d5-425b-8041-9161b6f347cb"/>
    <ds:schemaRef ds:uri="http://purl.org/dc/dcmitype/"/>
    <ds:schemaRef ds:uri="http://purl.org/dc/terms/"/>
    <ds:schemaRef ds:uri="29a6e72c-4bd6-4753-a151-c4743ef85a8a"/>
    <ds:schemaRef ds:uri="4dad8055-0b31-433a-8243-67070a30e3dd"/>
  </ds:schemaRefs>
</ds:datastoreItem>
</file>

<file path=docMetadata/LabelInfo.xml><?xml version="1.0" encoding="utf-8"?>
<clbl:labelList xmlns:clbl="http://schemas.microsoft.com/office/2020/mipLabelMetadata">
  <clbl:label id="{940342a7-de81-4f2d-83d5-6ecae4926616}" enabled="1" method="Privileged" siteId="{6a3a435d-3aa3-47a8-87fa-0e6bd220e179}" removed="0"/>
</clbl:labelList>
</file>

<file path=docProps/app.xml><?xml version="1.0" encoding="utf-8"?>
<Properties xmlns="http://schemas.openxmlformats.org/officeDocument/2006/extended-properties" xmlns:vt="http://schemas.openxmlformats.org/officeDocument/2006/docPropsVTypes">
  <TotalTime>1034</TotalTime>
  <Words>3011</Words>
  <Application>Microsoft Office PowerPoint</Application>
  <PresentationFormat>Widescreen</PresentationFormat>
  <Paragraphs>320</Paragraphs>
  <Slides>64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64</vt:i4>
      </vt:variant>
    </vt:vector>
  </HeadingPairs>
  <TitlesOfParts>
    <vt:vector size="71" baseType="lpstr">
      <vt:lpstr>Arial</vt:lpstr>
      <vt:lpstr>Calibri</vt:lpstr>
      <vt:lpstr>Calibri Light</vt:lpstr>
      <vt:lpstr>Courier New</vt:lpstr>
      <vt:lpstr>Open Sans</vt:lpstr>
      <vt:lpstr>Wingdings</vt:lpstr>
      <vt:lpstr>Office Theme</vt:lpstr>
      <vt:lpstr>Monitor Support Activities</vt:lpstr>
      <vt:lpstr>PowerPoint Presentation</vt:lpstr>
      <vt:lpstr>3.1   Monitor Own Work</vt:lpstr>
      <vt:lpstr>PowerPoint Presentation</vt:lpstr>
      <vt:lpstr>PowerPoint Presentation</vt:lpstr>
      <vt:lpstr>PowerPoint Presentation</vt:lpstr>
      <vt:lpstr>3.1.1 Standards of Support</vt:lpstr>
      <vt:lpstr>PowerPoint Presentation</vt:lpstr>
      <vt:lpstr>PowerPoint Presentation</vt:lpstr>
      <vt:lpstr>PowerPoint Presentation</vt:lpstr>
      <vt:lpstr>3.1.2 Monitoring Own Work to Ensure the Standard of Support is Maintained</vt:lpstr>
      <vt:lpstr>3.2   Identify, Respond to and Report Situations of Risks </vt:lpstr>
      <vt:lpstr>PowerPoint Presentation</vt:lpstr>
      <vt:lpstr>3.2.1 Situations of Potential or Actual Risk</vt:lpstr>
      <vt:lpstr>PowerPoint Presentation</vt:lpstr>
      <vt:lpstr>PowerPoint Presentation</vt:lpstr>
      <vt:lpstr>PowerPoint Presentation</vt:lpstr>
      <vt:lpstr>3.2.2 Recognising and Responding to Situations of Potential or Actual Risk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3.2.3 Ways to Respond to Identified Risks </vt:lpstr>
      <vt:lpstr>PowerPoint Presentation</vt:lpstr>
      <vt:lpstr>PowerPoint Presentation</vt:lpstr>
      <vt:lpstr>PowerPoint Presentation</vt:lpstr>
      <vt:lpstr>3.2.4 Reporting to Supervisor</vt:lpstr>
      <vt:lpstr>3.3   Involve the Person in Discussions and Identify Need for Changes</vt:lpstr>
      <vt:lpstr>PowerPoint Presentation</vt:lpstr>
      <vt:lpstr>PowerPoint Presentation</vt:lpstr>
      <vt:lpstr>3.3.1 Involving Clients in Discussions About Their Support Services</vt:lpstr>
      <vt:lpstr>PowerPoint Presentation</vt:lpstr>
      <vt:lpstr>3.3.2 Confirming Any Requirement for Change</vt:lpstr>
      <vt:lpstr>PowerPoint Presentation</vt:lpstr>
      <vt:lpstr>PowerPoint Presentation</vt:lpstr>
      <vt:lpstr>PowerPoint Presentation</vt:lpstr>
      <vt:lpstr>3.4   Identify, Report and Refer Signs of Additional or Unmet Needs of the Person</vt:lpstr>
      <vt:lpstr>PowerPoint Presentation</vt:lpstr>
      <vt:lpstr>PowerPoint Presentation</vt:lpstr>
      <vt:lpstr>PowerPoint Presentation</vt:lpstr>
      <vt:lpstr>3.4.1 Ways of Responding to Additional or Unmet Needs</vt:lpstr>
      <vt:lpstr>PowerPoint Presentation</vt:lpstr>
      <vt:lpstr>3.4.2 Referring Clients According to Organisational Policies and Procedures</vt:lpstr>
      <vt:lpstr>PowerPoint Presentation</vt:lpstr>
      <vt:lpstr>PowerPoint Presentation</vt:lpstr>
      <vt:lpstr>PowerPoint Presentation</vt:lpstr>
      <vt:lpstr>3.5   Identify and Report Gaps in Assistive Technology Needs </vt:lpstr>
      <vt:lpstr>PowerPoint Presentation</vt:lpstr>
      <vt:lpstr>3.6   Support and Respect the Person During Discussions </vt:lpstr>
      <vt:lpstr>PowerPoint Presentation</vt:lpstr>
      <vt:lpstr>3.6.1 Supports Clients’ Self-Determination</vt:lpstr>
      <vt:lpstr>PowerPoint Presentation</vt:lpstr>
      <vt:lpstr>PowerPoint Presentation</vt:lpstr>
      <vt:lpstr>PowerPoint Presentation</vt:lpstr>
      <vt:lpstr>PowerPoint Presentation</vt:lpstr>
      <vt:lpstr>PowerPoint Presentation</vt:lpstr>
      <vt:lpstr>3.6.2 Respects Clients’ Rights, Privacy and Dignity</vt:lpstr>
      <vt:lpstr>PowerPoint Presentation</vt:lpstr>
      <vt:lpstr>What have we learnt?</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Compliant Learning Resources</dc:creator>
  <cp:lastModifiedBy>User</cp:lastModifiedBy>
  <cp:revision>26</cp:revision>
  <dcterms:created xsi:type="dcterms:W3CDTF">2020-09-30T05:05:23Z</dcterms:created>
  <dcterms:modified xsi:type="dcterms:W3CDTF">2023-10-24T03:28:14Z</dcterms:modified>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0x01010090A86537132AB842AA182E814304EAA3</vt:lpwstr>
  </property>
  <property fmtid="{D5CDD505-2E9C-101B-9397-08002B2CF9AE}" pid="3" name="MediaServiceImageTags">
    <vt:lpwstr/>
  </property>
  <property fmtid="{D5CDD505-2E9C-101B-9397-08002B2CF9AE}" pid="4" name="MSIP_Label_c1019aa4-092a-489f-a93b-50ae2bbd82bd_Enabled">
    <vt:lpwstr>true</vt:lpwstr>
  </property>
  <property fmtid="{D5CDD505-2E9C-101B-9397-08002B2CF9AE}" pid="5" name="MSIP_Label_c1019aa4-092a-489f-a93b-50ae2bbd82bd_SetDate">
    <vt:lpwstr>2023-01-12T14:57:39Z</vt:lpwstr>
  </property>
  <property fmtid="{D5CDD505-2E9C-101B-9397-08002B2CF9AE}" pid="6" name="MSIP_Label_c1019aa4-092a-489f-a93b-50ae2bbd82bd_Method">
    <vt:lpwstr>Standard</vt:lpwstr>
  </property>
  <property fmtid="{D5CDD505-2E9C-101B-9397-08002B2CF9AE}" pid="7" name="MSIP_Label_c1019aa4-092a-489f-a93b-50ae2bbd82bd_Name">
    <vt:lpwstr>defa4170-0d19-0005-0004-bc88714345d2</vt:lpwstr>
  </property>
  <property fmtid="{D5CDD505-2E9C-101B-9397-08002B2CF9AE}" pid="8" name="MSIP_Label_c1019aa4-092a-489f-a93b-50ae2bbd82bd_SiteId">
    <vt:lpwstr>6a3a435d-3aa3-47a8-87fa-0e6bd220e179</vt:lpwstr>
  </property>
  <property fmtid="{D5CDD505-2E9C-101B-9397-08002B2CF9AE}" pid="9" name="MSIP_Label_c1019aa4-092a-489f-a93b-50ae2bbd82bd_ActionId">
    <vt:lpwstr>1e3f63a5-6dc1-4a1b-8c6c-ab44c958e03c</vt:lpwstr>
  </property>
  <property fmtid="{D5CDD505-2E9C-101B-9397-08002B2CF9AE}" pid="10" name="MSIP_Label_c1019aa4-092a-489f-a93b-50ae2bbd82bd_ContentBits">
    <vt:lpwstr>0</vt:lpwstr>
  </property>
  <property fmtid="{D5CDD505-2E9C-101B-9397-08002B2CF9AE}" pid="11" name="Order">
    <vt:lpwstr>94950500.0000000</vt:lpwstr>
  </property>
  <property fmtid="{D5CDD505-2E9C-101B-9397-08002B2CF9AE}" pid="12" name="xd_ProgID">
    <vt:lpwstr/>
  </property>
  <property fmtid="{D5CDD505-2E9C-101B-9397-08002B2CF9AE}" pid="13" name="TemplateUrl">
    <vt:lpwstr/>
  </property>
  <property fmtid="{D5CDD505-2E9C-101B-9397-08002B2CF9AE}" pid="14" name="ComplianceAssetId">
    <vt:lpwstr/>
  </property>
  <property fmtid="{D5CDD505-2E9C-101B-9397-08002B2CF9AE}" pid="15" name="_ExtendedDescription">
    <vt:lpwstr/>
  </property>
  <property fmtid="{D5CDD505-2E9C-101B-9397-08002B2CF9AE}" pid="16" name="TriggerFlowInfo">
    <vt:lpwstr/>
  </property>
  <property fmtid="{D5CDD505-2E9C-101B-9397-08002B2CF9AE}" pid="17" name="xd_Signature">
    <vt:lpwstr/>
  </property>
</Properties>
</file>

<file path=docProps/thumbnail.jpeg>
</file>